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handoutMasterIdLst>
    <p:handoutMasterId r:id="rId60"/>
  </p:handoutMasterIdLst>
  <p:sldIdLst>
    <p:sldId id="1361" r:id="rId2"/>
    <p:sldId id="1419" r:id="rId3"/>
    <p:sldId id="1420" r:id="rId4"/>
    <p:sldId id="1362" r:id="rId5"/>
    <p:sldId id="1363" r:id="rId6"/>
    <p:sldId id="1421" r:id="rId7"/>
    <p:sldId id="1364" r:id="rId8"/>
    <p:sldId id="1365" r:id="rId9"/>
    <p:sldId id="1366" r:id="rId10"/>
    <p:sldId id="1367" r:id="rId11"/>
    <p:sldId id="1368" r:id="rId12"/>
    <p:sldId id="1369" r:id="rId13"/>
    <p:sldId id="1370" r:id="rId14"/>
    <p:sldId id="1371" r:id="rId15"/>
    <p:sldId id="1372" r:id="rId16"/>
    <p:sldId id="1373" r:id="rId17"/>
    <p:sldId id="1374" r:id="rId18"/>
    <p:sldId id="1375" r:id="rId19"/>
    <p:sldId id="1376" r:id="rId20"/>
    <p:sldId id="1422" r:id="rId21"/>
    <p:sldId id="1416" r:id="rId22"/>
    <p:sldId id="1377" r:id="rId23"/>
    <p:sldId id="1423" r:id="rId24"/>
    <p:sldId id="1424" r:id="rId25"/>
    <p:sldId id="1378" r:id="rId26"/>
    <p:sldId id="1379" r:id="rId27"/>
    <p:sldId id="1380" r:id="rId28"/>
    <p:sldId id="1381" r:id="rId29"/>
    <p:sldId id="1382" r:id="rId30"/>
    <p:sldId id="1383" r:id="rId31"/>
    <p:sldId id="1384" r:id="rId32"/>
    <p:sldId id="1385" r:id="rId33"/>
    <p:sldId id="1386" r:id="rId34"/>
    <p:sldId id="1387" r:id="rId35"/>
    <p:sldId id="1388" r:id="rId36"/>
    <p:sldId id="1389" r:id="rId37"/>
    <p:sldId id="1425" r:id="rId38"/>
    <p:sldId id="1417" r:id="rId39"/>
    <p:sldId id="1390" r:id="rId40"/>
    <p:sldId id="1391" r:id="rId41"/>
    <p:sldId id="1392" r:id="rId42"/>
    <p:sldId id="1393" r:id="rId43"/>
    <p:sldId id="1394" r:id="rId44"/>
    <p:sldId id="1395" r:id="rId45"/>
    <p:sldId id="1396" r:id="rId46"/>
    <p:sldId id="1397" r:id="rId47"/>
    <p:sldId id="1402" r:id="rId48"/>
    <p:sldId id="1399" r:id="rId49"/>
    <p:sldId id="1403" r:id="rId50"/>
    <p:sldId id="1406" r:id="rId51"/>
    <p:sldId id="1408" r:id="rId52"/>
    <p:sldId id="1400" r:id="rId53"/>
    <p:sldId id="1401" r:id="rId54"/>
    <p:sldId id="1412" r:id="rId55"/>
    <p:sldId id="1411" r:id="rId56"/>
    <p:sldId id="1413" r:id="rId57"/>
    <p:sldId id="1414" r:id="rId58"/>
  </p:sldIdLst>
  <p:sldSz cx="12192000" cy="6858000"/>
  <p:notesSz cx="6797675" cy="9928225"/>
  <p:custDataLst>
    <p:tags r:id="rId6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1361"/>
            <p14:sldId id="1419"/>
            <p14:sldId id="1420"/>
            <p14:sldId id="1362"/>
            <p14:sldId id="1363"/>
            <p14:sldId id="1421"/>
            <p14:sldId id="1364"/>
            <p14:sldId id="1365"/>
            <p14:sldId id="1366"/>
            <p14:sldId id="1367"/>
            <p14:sldId id="1368"/>
            <p14:sldId id="1369"/>
            <p14:sldId id="1370"/>
            <p14:sldId id="1371"/>
            <p14:sldId id="1372"/>
            <p14:sldId id="1373"/>
            <p14:sldId id="1374"/>
            <p14:sldId id="1375"/>
            <p14:sldId id="1376"/>
            <p14:sldId id="1422"/>
            <p14:sldId id="1416"/>
            <p14:sldId id="1377"/>
            <p14:sldId id="1423"/>
            <p14:sldId id="1424"/>
            <p14:sldId id="1378"/>
            <p14:sldId id="1379"/>
            <p14:sldId id="1380"/>
            <p14:sldId id="1381"/>
            <p14:sldId id="1382"/>
            <p14:sldId id="1383"/>
            <p14:sldId id="1384"/>
            <p14:sldId id="1385"/>
            <p14:sldId id="1386"/>
            <p14:sldId id="1387"/>
            <p14:sldId id="1388"/>
            <p14:sldId id="1389"/>
            <p14:sldId id="1425"/>
            <p14:sldId id="1417"/>
            <p14:sldId id="1390"/>
            <p14:sldId id="1391"/>
            <p14:sldId id="1392"/>
            <p14:sldId id="1393"/>
            <p14:sldId id="1394"/>
            <p14:sldId id="1395"/>
            <p14:sldId id="1396"/>
            <p14:sldId id="1397"/>
            <p14:sldId id="1402"/>
            <p14:sldId id="1399"/>
            <p14:sldId id="1403"/>
            <p14:sldId id="1406"/>
            <p14:sldId id="1408"/>
            <p14:sldId id="1400"/>
            <p14:sldId id="1401"/>
            <p14:sldId id="1412"/>
            <p14:sldId id="1411"/>
            <p14:sldId id="1413"/>
            <p14:sldId id="1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28" autoAdjust="0"/>
    <p:restoredTop sz="86392" autoAdjust="0"/>
  </p:normalViewPr>
  <p:slideViewPr>
    <p:cSldViewPr snapToGrid="0">
      <p:cViewPr varScale="1">
        <p:scale>
          <a:sx n="130" d="100"/>
          <a:sy n="130" d="100"/>
        </p:scale>
        <p:origin x="499" y="96"/>
      </p:cViewPr>
      <p:guideLst/>
    </p:cSldViewPr>
  </p:slideViewPr>
  <p:outlineViewPr>
    <p:cViewPr>
      <p:scale>
        <a:sx n="33" d="100"/>
        <a:sy n="33" d="100"/>
      </p:scale>
      <p:origin x="0" y="-18662"/>
    </p:cViewPr>
  </p:outlineViewPr>
  <p:notesTextViewPr>
    <p:cViewPr>
      <p:scale>
        <a:sx n="100" d="100"/>
        <a:sy n="100" d="100"/>
      </p:scale>
      <p:origin x="0" y="0"/>
    </p:cViewPr>
  </p:notesText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1788c58c4719094" providerId="LiveId" clId="{7CD3F323-A6CA-43FE-AF5D-0188AAC9912A}"/>
  </pc:docChgLst>
  <pc:docChgLst>
    <pc:chgData userId="c1788c58c4719094" providerId="LiveId" clId="{A7F63F81-3E0F-49CC-B634-50E0ECB3B456}"/>
    <pc:docChg chg="undo custSel addSld delSld modSld modSection">
      <pc:chgData name="" userId="c1788c58c4719094" providerId="LiveId" clId="{A7F63F81-3E0F-49CC-B634-50E0ECB3B456}" dt="2023-09-13T06:35:15.060" v="316" actId="478"/>
      <pc:docMkLst>
        <pc:docMk/>
      </pc:docMkLst>
      <pc:sldChg chg="delSp">
        <pc:chgData name="" userId="c1788c58c4719094" providerId="LiveId" clId="{A7F63F81-3E0F-49CC-B634-50E0ECB3B456}" dt="2023-09-13T06:35:15.060" v="316" actId="478"/>
        <pc:sldMkLst>
          <pc:docMk/>
          <pc:sldMk cId="0" sldId="1361"/>
        </pc:sldMkLst>
        <pc:spChg chg="del">
          <ac:chgData name="" userId="c1788c58c4719094" providerId="LiveId" clId="{A7F63F81-3E0F-49CC-B634-50E0ECB3B456}" dt="2023-09-13T06:35:15.060" v="316" actId="478"/>
          <ac:spMkLst>
            <pc:docMk/>
            <pc:sldMk cId="0" sldId="1361"/>
            <ac:spMk id="3" creationId="{00000000-0000-0000-0000-000000000000}"/>
          </ac:spMkLst>
        </pc:spChg>
      </pc:sldChg>
      <pc:sldChg chg="modSp">
        <pc:chgData name="" userId="c1788c58c4719094" providerId="LiveId" clId="{A7F63F81-3E0F-49CC-B634-50E0ECB3B456}" dt="2023-09-12T13:22:24.922" v="274" actId="20577"/>
        <pc:sldMkLst>
          <pc:docMk/>
          <pc:sldMk cId="0" sldId="1362"/>
        </pc:sldMkLst>
        <pc:spChg chg="mod">
          <ac:chgData name="" userId="c1788c58c4719094" providerId="LiveId" clId="{A7F63F81-3E0F-49CC-B634-50E0ECB3B456}" dt="2023-09-12T13:22:24.922" v="274" actId="20577"/>
          <ac:spMkLst>
            <pc:docMk/>
            <pc:sldMk cId="0" sldId="1362"/>
            <ac:spMk id="2" creationId="{00000000-0000-0000-0000-000000000000}"/>
          </ac:spMkLst>
        </pc:spChg>
      </pc:sldChg>
      <pc:sldChg chg="addSp delSp modSp modAnim">
        <pc:chgData name="" userId="c1788c58c4719094" providerId="LiveId" clId="{A7F63F81-3E0F-49CC-B634-50E0ECB3B456}" dt="2023-09-12T13:09:27.024" v="70" actId="1076"/>
        <pc:sldMkLst>
          <pc:docMk/>
          <pc:sldMk cId="0" sldId="1363"/>
        </pc:sldMkLst>
        <pc:spChg chg="del">
          <ac:chgData name="" userId="c1788c58c4719094" providerId="LiveId" clId="{A7F63F81-3E0F-49CC-B634-50E0ECB3B456}" dt="2023-09-12T13:09:20.834" v="65" actId="478"/>
          <ac:spMkLst>
            <pc:docMk/>
            <pc:sldMk cId="0" sldId="1363"/>
            <ac:spMk id="3" creationId="{5C9E1AF0-BACE-E7E3-6822-7A8AC5C4FE41}"/>
          </ac:spMkLst>
        </pc:spChg>
        <pc:spChg chg="del">
          <ac:chgData name="" userId="c1788c58c4719094" providerId="LiveId" clId="{A7F63F81-3E0F-49CC-B634-50E0ECB3B456}" dt="2023-09-12T13:09:20.834" v="65" actId="478"/>
          <ac:spMkLst>
            <pc:docMk/>
            <pc:sldMk cId="0" sldId="1363"/>
            <ac:spMk id="4" creationId="{00000000-0000-0000-0000-000000000000}"/>
          </ac:spMkLst>
        </pc:spChg>
        <pc:spChg chg="del">
          <ac:chgData name="" userId="c1788c58c4719094" providerId="LiveId" clId="{A7F63F81-3E0F-49CC-B634-50E0ECB3B456}" dt="2023-09-12T13:09:20.834" v="65" actId="478"/>
          <ac:spMkLst>
            <pc:docMk/>
            <pc:sldMk cId="0" sldId="1363"/>
            <ac:spMk id="8" creationId="{00000000-0000-0000-0000-000000000000}"/>
          </ac:spMkLst>
        </pc:spChg>
        <pc:spChg chg="del">
          <ac:chgData name="" userId="c1788c58c4719094" providerId="LiveId" clId="{A7F63F81-3E0F-49CC-B634-50E0ECB3B456}" dt="2023-09-12T13:09:20.834" v="65" actId="478"/>
          <ac:spMkLst>
            <pc:docMk/>
            <pc:sldMk cId="0" sldId="1363"/>
            <ac:spMk id="9" creationId="{00000000-0000-0000-0000-000000000000}"/>
          </ac:spMkLst>
        </pc:spChg>
        <pc:spChg chg="del">
          <ac:chgData name="" userId="c1788c58c4719094" providerId="LiveId" clId="{A7F63F81-3E0F-49CC-B634-50E0ECB3B456}" dt="2023-09-12T13:09:20.834" v="65" actId="478"/>
          <ac:spMkLst>
            <pc:docMk/>
            <pc:sldMk cId="0" sldId="1363"/>
            <ac:spMk id="10" creationId="{00000000-0000-0000-0000-000000000000}"/>
          </ac:spMkLst>
        </pc:spChg>
        <pc:spChg chg="del">
          <ac:chgData name="" userId="c1788c58c4719094" providerId="LiveId" clId="{A7F63F81-3E0F-49CC-B634-50E0ECB3B456}" dt="2023-09-12T13:09:20.834" v="65" actId="478"/>
          <ac:spMkLst>
            <pc:docMk/>
            <pc:sldMk cId="0" sldId="1363"/>
            <ac:spMk id="11" creationId="{00000000-0000-0000-0000-000000000000}"/>
          </ac:spMkLst>
        </pc:spChg>
        <pc:spChg chg="add del mod">
          <ac:chgData name="" userId="c1788c58c4719094" providerId="LiveId" clId="{A7F63F81-3E0F-49CC-B634-50E0ECB3B456}" dt="2023-09-12T13:09:24.377" v="68" actId="478"/>
          <ac:spMkLst>
            <pc:docMk/>
            <pc:sldMk cId="0" sldId="1363"/>
            <ac:spMk id="13" creationId="{7044BBE7-2431-4F40-9B67-9984D9F1EFA3}"/>
          </ac:spMkLst>
        </pc:spChg>
        <pc:spChg chg="del">
          <ac:chgData name="" userId="c1788c58c4719094" providerId="LiveId" clId="{A7F63F81-3E0F-49CC-B634-50E0ECB3B456}" dt="2023-09-12T13:09:20.834" v="65" actId="478"/>
          <ac:spMkLst>
            <pc:docMk/>
            <pc:sldMk cId="0" sldId="1363"/>
            <ac:spMk id="14" creationId="{00000000-0000-0000-0000-000000000000}"/>
          </ac:spMkLst>
        </pc:spChg>
        <pc:spChg chg="del">
          <ac:chgData name="" userId="c1788c58c4719094" providerId="LiveId" clId="{A7F63F81-3E0F-49CC-B634-50E0ECB3B456}" dt="2023-09-12T13:09:20.834" v="65" actId="478"/>
          <ac:spMkLst>
            <pc:docMk/>
            <pc:sldMk cId="0" sldId="1363"/>
            <ac:spMk id="17" creationId="{00000000-0000-0000-0000-000000000000}"/>
          </ac:spMkLst>
        </pc:spChg>
        <pc:spChg chg="del">
          <ac:chgData name="" userId="c1788c58c4719094" providerId="LiveId" clId="{A7F63F81-3E0F-49CC-B634-50E0ECB3B456}" dt="2023-09-12T13:09:20.834" v="65" actId="478"/>
          <ac:spMkLst>
            <pc:docMk/>
            <pc:sldMk cId="0" sldId="1363"/>
            <ac:spMk id="20" creationId="{00000000-0000-0000-0000-000000000000}"/>
          </ac:spMkLst>
        </pc:spChg>
        <pc:spChg chg="add del">
          <ac:chgData name="" userId="c1788c58c4719094" providerId="LiveId" clId="{A7F63F81-3E0F-49CC-B634-50E0ECB3B456}" dt="2023-09-12T13:09:22.506" v="67"/>
          <ac:spMkLst>
            <pc:docMk/>
            <pc:sldMk cId="0" sldId="1363"/>
            <ac:spMk id="26" creationId="{881C93F4-045F-43FF-BC76-089D8B838209}"/>
          </ac:spMkLst>
        </pc:spChg>
        <pc:spChg chg="add mod">
          <ac:chgData name="" userId="c1788c58c4719094" providerId="LiveId" clId="{A7F63F81-3E0F-49CC-B634-50E0ECB3B456}" dt="2023-09-12T13:09:27.024" v="70" actId="1076"/>
          <ac:spMkLst>
            <pc:docMk/>
            <pc:sldMk cId="0" sldId="1363"/>
            <ac:spMk id="31" creationId="{33E0B3EB-E312-4F9B-B279-FF3996BDCCEB}"/>
          </ac:spMkLst>
        </pc:spChg>
        <pc:spChg chg="del">
          <ac:chgData name="" userId="c1788c58c4719094" providerId="LiveId" clId="{A7F63F81-3E0F-49CC-B634-50E0ECB3B456}" dt="2023-09-12T13:09:20.834" v="65" actId="478"/>
          <ac:spMkLst>
            <pc:docMk/>
            <pc:sldMk cId="0" sldId="1363"/>
            <ac:spMk id="100" creationId="{00000000-0000-0000-0000-000000000000}"/>
          </ac:spMkLst>
        </pc:spChg>
        <pc:grpChg chg="add del">
          <ac:chgData name="" userId="c1788c58c4719094" providerId="LiveId" clId="{A7F63F81-3E0F-49CC-B634-50E0ECB3B456}" dt="2023-09-12T13:09:22.506" v="67"/>
          <ac:grpSpMkLst>
            <pc:docMk/>
            <pc:sldMk cId="0" sldId="1363"/>
            <ac:grpSpMk id="23" creationId="{B78D865A-CD9D-4E34-B97E-141972E6C6B7}"/>
          </ac:grpSpMkLst>
        </pc:grpChg>
        <pc:grpChg chg="add mod">
          <ac:chgData name="" userId="c1788c58c4719094" providerId="LiveId" clId="{A7F63F81-3E0F-49CC-B634-50E0ECB3B456}" dt="2023-09-12T13:09:27.024" v="70" actId="1076"/>
          <ac:grpSpMkLst>
            <pc:docMk/>
            <pc:sldMk cId="0" sldId="1363"/>
            <ac:grpSpMk id="28" creationId="{F8165283-6452-460F-AF3C-A7EC351465E3}"/>
          </ac:grpSpMkLst>
        </pc:grpChg>
        <pc:picChg chg="add del">
          <ac:chgData name="" userId="c1788c58c4719094" providerId="LiveId" clId="{A7F63F81-3E0F-49CC-B634-50E0ECB3B456}" dt="2023-09-12T13:09:22.506" v="67"/>
          <ac:picMkLst>
            <pc:docMk/>
            <pc:sldMk cId="0" sldId="1363"/>
            <ac:picMk id="27" creationId="{D766E502-35FD-4E71-9CF2-140117A7FDF6}"/>
          </ac:picMkLst>
        </pc:picChg>
        <pc:picChg chg="add mod">
          <ac:chgData name="" userId="c1788c58c4719094" providerId="LiveId" clId="{A7F63F81-3E0F-49CC-B634-50E0ECB3B456}" dt="2023-09-12T13:09:27.024" v="70" actId="1076"/>
          <ac:picMkLst>
            <pc:docMk/>
            <pc:sldMk cId="0" sldId="1363"/>
            <ac:picMk id="32" creationId="{9D5E5BBC-D5CF-472B-9E2F-954CD6B697EB}"/>
          </ac:picMkLst>
        </pc:picChg>
        <pc:cxnChg chg="del">
          <ac:chgData name="" userId="c1788c58c4719094" providerId="LiveId" clId="{A7F63F81-3E0F-49CC-B634-50E0ECB3B456}" dt="2023-09-12T13:09:20.834" v="65" actId="478"/>
          <ac:cxnSpMkLst>
            <pc:docMk/>
            <pc:sldMk cId="0" sldId="1363"/>
            <ac:cxnSpMk id="5" creationId="{00000000-0000-0000-0000-000000000000}"/>
          </ac:cxnSpMkLst>
        </pc:cxnChg>
        <pc:cxnChg chg="del">
          <ac:chgData name="" userId="c1788c58c4719094" providerId="LiveId" clId="{A7F63F81-3E0F-49CC-B634-50E0ECB3B456}" dt="2023-09-12T13:09:20.834" v="65" actId="478"/>
          <ac:cxnSpMkLst>
            <pc:docMk/>
            <pc:sldMk cId="0" sldId="1363"/>
            <ac:cxnSpMk id="7" creationId="{00000000-0000-0000-0000-000000000000}"/>
          </ac:cxnSpMkLst>
        </pc:cxnChg>
        <pc:cxnChg chg="del">
          <ac:chgData name="" userId="c1788c58c4719094" providerId="LiveId" clId="{A7F63F81-3E0F-49CC-B634-50E0ECB3B456}" dt="2023-09-12T13:09:20.834" v="65" actId="478"/>
          <ac:cxnSpMkLst>
            <pc:docMk/>
            <pc:sldMk cId="0" sldId="1363"/>
            <ac:cxnSpMk id="21" creationId="{00000000-0000-0000-0000-000000000000}"/>
          </ac:cxnSpMkLst>
        </pc:cxnChg>
        <pc:cxnChg chg="del">
          <ac:chgData name="" userId="c1788c58c4719094" providerId="LiveId" clId="{A7F63F81-3E0F-49CC-B634-50E0ECB3B456}" dt="2023-09-12T13:09:20.834" v="65" actId="478"/>
          <ac:cxnSpMkLst>
            <pc:docMk/>
            <pc:sldMk cId="0" sldId="1363"/>
            <ac:cxnSpMk id="22" creationId="{00000000-0000-0000-0000-000000000000}"/>
          </ac:cxnSpMkLst>
        </pc:cxnChg>
        <pc:cxnChg chg="del">
          <ac:chgData name="" userId="c1788c58c4719094" providerId="LiveId" clId="{A7F63F81-3E0F-49CC-B634-50E0ECB3B456}" dt="2023-09-12T13:09:20.834" v="65" actId="478"/>
          <ac:cxnSpMkLst>
            <pc:docMk/>
            <pc:sldMk cId="0" sldId="1363"/>
            <ac:cxnSpMk id="81" creationId="{00000000-0000-0000-0000-000000000000}"/>
          </ac:cxnSpMkLst>
        </pc:cxnChg>
      </pc:sldChg>
      <pc:sldChg chg="addSp delSp modSp modAnim">
        <pc:chgData name="" userId="c1788c58c4719094" providerId="LiveId" clId="{A7F63F81-3E0F-49CC-B634-50E0ECB3B456}" dt="2023-09-12T13:11:00.670" v="115"/>
        <pc:sldMkLst>
          <pc:docMk/>
          <pc:sldMk cId="0" sldId="1364"/>
        </pc:sldMkLst>
        <pc:spChg chg="mod">
          <ac:chgData name="" userId="c1788c58c4719094" providerId="LiveId" clId="{A7F63F81-3E0F-49CC-B634-50E0ECB3B456}" dt="2023-09-12T13:10:45.423" v="111" actId="20577"/>
          <ac:spMkLst>
            <pc:docMk/>
            <pc:sldMk cId="0" sldId="1364"/>
            <ac:spMk id="2" creationId="{00000000-0000-0000-0000-000000000000}"/>
          </ac:spMkLst>
        </pc:spChg>
        <pc:spChg chg="del">
          <ac:chgData name="" userId="c1788c58c4719094" providerId="LiveId" clId="{A7F63F81-3E0F-49CC-B634-50E0ECB3B456}" dt="2023-09-12T13:10:55.807" v="112" actId="478"/>
          <ac:spMkLst>
            <pc:docMk/>
            <pc:sldMk cId="0" sldId="1364"/>
            <ac:spMk id="4" creationId="{00000000-0000-0000-0000-000000000000}"/>
          </ac:spMkLst>
        </pc:spChg>
        <pc:spChg chg="add del mod">
          <ac:chgData name="" userId="c1788c58c4719094" providerId="LiveId" clId="{A7F63F81-3E0F-49CC-B634-50E0ECB3B456}" dt="2023-09-12T13:11:00.389" v="114" actId="478"/>
          <ac:spMkLst>
            <pc:docMk/>
            <pc:sldMk cId="0" sldId="1364"/>
            <ac:spMk id="8" creationId="{2CE4D797-52A7-4A8F-83E1-3A35288951B6}"/>
          </ac:spMkLst>
        </pc:spChg>
        <pc:spChg chg="del">
          <ac:chgData name="" userId="c1788c58c4719094" providerId="LiveId" clId="{A7F63F81-3E0F-49CC-B634-50E0ECB3B456}" dt="2023-09-12T13:10:55.807" v="112" actId="478"/>
          <ac:spMkLst>
            <pc:docMk/>
            <pc:sldMk cId="0" sldId="1364"/>
            <ac:spMk id="11" creationId="{00000000-0000-0000-0000-000000000000}"/>
          </ac:spMkLst>
        </pc:spChg>
        <pc:spChg chg="add">
          <ac:chgData name="" userId="c1788c58c4719094" providerId="LiveId" clId="{A7F63F81-3E0F-49CC-B634-50E0ECB3B456}" dt="2023-09-12T13:11:00.670" v="115"/>
          <ac:spMkLst>
            <pc:docMk/>
            <pc:sldMk cId="0" sldId="1364"/>
            <ac:spMk id="39" creationId="{D4D529AD-15A8-4AB5-A56A-C2DE915A113C}"/>
          </ac:spMkLst>
        </pc:spChg>
        <pc:grpChg chg="del">
          <ac:chgData name="" userId="c1788c58c4719094" providerId="LiveId" clId="{A7F63F81-3E0F-49CC-B634-50E0ECB3B456}" dt="2023-09-12T13:10:58.401" v="113" actId="478"/>
          <ac:grpSpMkLst>
            <pc:docMk/>
            <pc:sldMk cId="0" sldId="1364"/>
            <ac:grpSpMk id="3" creationId="{D50B728A-EF02-7533-0078-3C5615541DEB}"/>
          </ac:grpSpMkLst>
        </pc:grpChg>
        <pc:grpChg chg="del">
          <ac:chgData name="" userId="c1788c58c4719094" providerId="LiveId" clId="{A7F63F81-3E0F-49CC-B634-50E0ECB3B456}" dt="2023-09-12T13:10:55.807" v="112" actId="478"/>
          <ac:grpSpMkLst>
            <pc:docMk/>
            <pc:sldMk cId="0" sldId="1364"/>
            <ac:grpSpMk id="5" creationId="{0D5CCDC2-6F12-2FC7-BE52-18D5C2BF0F1F}"/>
          </ac:grpSpMkLst>
        </pc:grpChg>
        <pc:grpChg chg="add">
          <ac:chgData name="" userId="c1788c58c4719094" providerId="LiveId" clId="{A7F63F81-3E0F-49CC-B634-50E0ECB3B456}" dt="2023-09-12T13:11:00.670" v="115"/>
          <ac:grpSpMkLst>
            <pc:docMk/>
            <pc:sldMk cId="0" sldId="1364"/>
            <ac:grpSpMk id="41" creationId="{C8878595-B3B8-472C-9F2A-DF91BEDA35A0}"/>
          </ac:grpSpMkLst>
        </pc:grpChg>
        <pc:picChg chg="add">
          <ac:chgData name="" userId="c1788c58c4719094" providerId="LiveId" clId="{A7F63F81-3E0F-49CC-B634-50E0ECB3B456}" dt="2023-09-12T13:11:00.670" v="115"/>
          <ac:picMkLst>
            <pc:docMk/>
            <pc:sldMk cId="0" sldId="1364"/>
            <ac:picMk id="55" creationId="{F5329DD3-ABDE-43FF-B349-EDB8EFEEA76A}"/>
          </ac:picMkLst>
        </pc:picChg>
        <pc:cxnChg chg="mod">
          <ac:chgData name="" userId="c1788c58c4719094" providerId="LiveId" clId="{A7F63F81-3E0F-49CC-B634-50E0ECB3B456}" dt="2023-09-12T13:10:58.401" v="113" actId="478"/>
          <ac:cxnSpMkLst>
            <pc:docMk/>
            <pc:sldMk cId="0" sldId="1364"/>
            <ac:cxnSpMk id="42" creationId="{00000000-0000-0000-0000-000000000000}"/>
          </ac:cxnSpMkLst>
        </pc:cxnChg>
        <pc:cxnChg chg="mod">
          <ac:chgData name="" userId="c1788c58c4719094" providerId="LiveId" clId="{A7F63F81-3E0F-49CC-B634-50E0ECB3B456}" dt="2023-09-12T13:10:58.401" v="113" actId="478"/>
          <ac:cxnSpMkLst>
            <pc:docMk/>
            <pc:sldMk cId="0" sldId="1364"/>
            <ac:cxnSpMk id="44" creationId="{00000000-0000-0000-0000-000000000000}"/>
          </ac:cxnSpMkLst>
        </pc:cxnChg>
        <pc:cxnChg chg="mod">
          <ac:chgData name="" userId="c1788c58c4719094" providerId="LiveId" clId="{A7F63F81-3E0F-49CC-B634-50E0ECB3B456}" dt="2023-09-12T13:10:58.401" v="113" actId="478"/>
          <ac:cxnSpMkLst>
            <pc:docMk/>
            <pc:sldMk cId="0" sldId="1364"/>
            <ac:cxnSpMk id="45" creationId="{00000000-0000-0000-0000-000000000000}"/>
          </ac:cxnSpMkLst>
        </pc:cxnChg>
        <pc:cxnChg chg="mod">
          <ac:chgData name="" userId="c1788c58c4719094" providerId="LiveId" clId="{A7F63F81-3E0F-49CC-B634-50E0ECB3B456}" dt="2023-09-12T13:10:58.401" v="113" actId="478"/>
          <ac:cxnSpMkLst>
            <pc:docMk/>
            <pc:sldMk cId="0" sldId="1364"/>
            <ac:cxnSpMk id="46" creationId="{00000000-0000-0000-0000-000000000000}"/>
          </ac:cxnSpMkLst>
        </pc:cxnChg>
      </pc:sldChg>
      <pc:sldChg chg="addSp delSp modSp delAnim modAnim">
        <pc:chgData name="" userId="c1788c58c4719094" providerId="LiveId" clId="{A7F63F81-3E0F-49CC-B634-50E0ECB3B456}" dt="2023-09-12T13:13:49.295" v="140"/>
        <pc:sldMkLst>
          <pc:docMk/>
          <pc:sldMk cId="0" sldId="1365"/>
        </pc:sldMkLst>
        <pc:spChg chg="del mod">
          <ac:chgData name="" userId="c1788c58c4719094" providerId="LiveId" clId="{A7F63F81-3E0F-49CC-B634-50E0ECB3B456}" dt="2023-09-12T13:13:39.389" v="137" actId="478"/>
          <ac:spMkLst>
            <pc:docMk/>
            <pc:sldMk cId="0" sldId="1365"/>
            <ac:spMk id="2" creationId="{00000000-0000-0000-0000-000000000000}"/>
          </ac:spMkLst>
        </pc:spChg>
        <pc:spChg chg="mod">
          <ac:chgData name="" userId="c1788c58c4719094" providerId="LiveId" clId="{A7F63F81-3E0F-49CC-B634-50E0ECB3B456}" dt="2023-09-12T13:12:07.665" v="122" actId="1076"/>
          <ac:spMkLst>
            <pc:docMk/>
            <pc:sldMk cId="0" sldId="1365"/>
            <ac:spMk id="5" creationId="{00000000-0000-0000-0000-000000000000}"/>
          </ac:spMkLst>
        </pc:spChg>
        <pc:spChg chg="del">
          <ac:chgData name="" userId="c1788c58c4719094" providerId="LiveId" clId="{A7F63F81-3E0F-49CC-B634-50E0ECB3B456}" dt="2023-09-12T13:11:44.958" v="117" actId="478"/>
          <ac:spMkLst>
            <pc:docMk/>
            <pc:sldMk cId="0" sldId="1365"/>
            <ac:spMk id="23" creationId="{F8F67BCE-6154-5E82-F9CF-89E10A62A836}"/>
          </ac:spMkLst>
        </pc:spChg>
        <pc:spChg chg="add del mod">
          <ac:chgData name="" userId="c1788c58c4719094" providerId="LiveId" clId="{A7F63F81-3E0F-49CC-B634-50E0ECB3B456}" dt="2023-09-12T13:13:44.354" v="139" actId="478"/>
          <ac:spMkLst>
            <pc:docMk/>
            <pc:sldMk cId="0" sldId="1365"/>
            <ac:spMk id="25" creationId="{938A5424-254A-425F-9766-B9DAB03A26EC}"/>
          </ac:spMkLst>
        </pc:spChg>
        <pc:spChg chg="add del mod">
          <ac:chgData name="" userId="c1788c58c4719094" providerId="LiveId" clId="{A7F63F81-3E0F-49CC-B634-50E0ECB3B456}" dt="2023-09-12T13:13:44.354" v="139" actId="478"/>
          <ac:spMkLst>
            <pc:docMk/>
            <pc:sldMk cId="0" sldId="1365"/>
            <ac:spMk id="26" creationId="{E27A3D5B-F8F1-4CB9-A787-29DC4F583EF8}"/>
          </ac:spMkLst>
        </pc:spChg>
        <pc:spChg chg="add del mod">
          <ac:chgData name="" userId="c1788c58c4719094" providerId="LiveId" clId="{A7F63F81-3E0F-49CC-B634-50E0ECB3B456}" dt="2023-09-12T13:13:44.354" v="139" actId="478"/>
          <ac:spMkLst>
            <pc:docMk/>
            <pc:sldMk cId="0" sldId="1365"/>
            <ac:spMk id="31" creationId="{3E28AB1C-6C0F-47B9-96F2-F2BC27C92178}"/>
          </ac:spMkLst>
        </pc:spChg>
        <pc:spChg chg="add del mod">
          <ac:chgData name="" userId="c1788c58c4719094" providerId="LiveId" clId="{A7F63F81-3E0F-49CC-B634-50E0ECB3B456}" dt="2023-09-12T13:13:42.169" v="138" actId="478"/>
          <ac:spMkLst>
            <pc:docMk/>
            <pc:sldMk cId="0" sldId="1365"/>
            <ac:spMk id="33" creationId="{93BE5511-87D5-40DC-AEBC-576D5A4DCF96}"/>
          </ac:spMkLst>
        </pc:spChg>
        <pc:spChg chg="add">
          <ac:chgData name="" userId="c1788c58c4719094" providerId="LiveId" clId="{A7F63F81-3E0F-49CC-B634-50E0ECB3B456}" dt="2023-09-12T13:13:49.295" v="140"/>
          <ac:spMkLst>
            <pc:docMk/>
            <pc:sldMk cId="0" sldId="1365"/>
            <ac:spMk id="34" creationId="{446D018B-B1E8-4F5E-9DE6-B5001845AB72}"/>
          </ac:spMkLst>
        </pc:spChg>
        <pc:spChg chg="add">
          <ac:chgData name="" userId="c1788c58c4719094" providerId="LiveId" clId="{A7F63F81-3E0F-49CC-B634-50E0ECB3B456}" dt="2023-09-12T13:13:49.295" v="140"/>
          <ac:spMkLst>
            <pc:docMk/>
            <pc:sldMk cId="0" sldId="1365"/>
            <ac:spMk id="36" creationId="{162945D9-7273-4E86-9F12-91E9C365B7A0}"/>
          </ac:spMkLst>
        </pc:spChg>
        <pc:spChg chg="add">
          <ac:chgData name="" userId="c1788c58c4719094" providerId="LiveId" clId="{A7F63F81-3E0F-49CC-B634-50E0ECB3B456}" dt="2023-09-12T13:13:49.295" v="140"/>
          <ac:spMkLst>
            <pc:docMk/>
            <pc:sldMk cId="0" sldId="1365"/>
            <ac:spMk id="37" creationId="{F4041190-B3D5-4287-A32E-B444BA3D9D9F}"/>
          </ac:spMkLst>
        </pc:spChg>
        <pc:spChg chg="add">
          <ac:chgData name="" userId="c1788c58c4719094" providerId="LiveId" clId="{A7F63F81-3E0F-49CC-B634-50E0ECB3B456}" dt="2023-09-12T13:13:49.295" v="140"/>
          <ac:spMkLst>
            <pc:docMk/>
            <pc:sldMk cId="0" sldId="1365"/>
            <ac:spMk id="42" creationId="{717AE7A3-C095-4B8D-AC09-7E3ED532115B}"/>
          </ac:spMkLst>
        </pc:spChg>
        <pc:grpChg chg="del">
          <ac:chgData name="" userId="c1788c58c4719094" providerId="LiveId" clId="{A7F63F81-3E0F-49CC-B634-50E0ECB3B456}" dt="2023-09-12T13:11:43.635" v="116" actId="478"/>
          <ac:grpSpMkLst>
            <pc:docMk/>
            <pc:sldMk cId="0" sldId="1365"/>
            <ac:grpSpMk id="4" creationId="{E9D6300D-449B-4CF6-BEF0-B870BF38C542}"/>
          </ac:grpSpMkLst>
        </pc:grpChg>
        <pc:grpChg chg="add del mod">
          <ac:chgData name="" userId="c1788c58c4719094" providerId="LiveId" clId="{A7F63F81-3E0F-49CC-B634-50E0ECB3B456}" dt="2023-09-12T13:13:44.354" v="139" actId="478"/>
          <ac:grpSpMkLst>
            <pc:docMk/>
            <pc:sldMk cId="0" sldId="1365"/>
            <ac:grpSpMk id="27" creationId="{157FF765-B415-4B64-862A-AA890175A9A1}"/>
          </ac:grpSpMkLst>
        </pc:grpChg>
        <pc:grpChg chg="add">
          <ac:chgData name="" userId="c1788c58c4719094" providerId="LiveId" clId="{A7F63F81-3E0F-49CC-B634-50E0ECB3B456}" dt="2023-09-12T13:13:49.295" v="140"/>
          <ac:grpSpMkLst>
            <pc:docMk/>
            <pc:sldMk cId="0" sldId="1365"/>
            <ac:grpSpMk id="38" creationId="{526A5061-4A1D-444A-A2F9-BBD895C41B19}"/>
          </ac:grpSpMkLst>
        </pc:grpChg>
        <pc:picChg chg="add del mod">
          <ac:chgData name="" userId="c1788c58c4719094" providerId="LiveId" clId="{A7F63F81-3E0F-49CC-B634-50E0ECB3B456}" dt="2023-09-12T13:13:44.354" v="139" actId="478"/>
          <ac:picMkLst>
            <pc:docMk/>
            <pc:sldMk cId="0" sldId="1365"/>
            <ac:picMk id="24" creationId="{C883AE3C-1F5A-435C-816C-7AE98E92CCA0}"/>
          </ac:picMkLst>
        </pc:picChg>
        <pc:picChg chg="add del mod">
          <ac:chgData name="" userId="c1788c58c4719094" providerId="LiveId" clId="{A7F63F81-3E0F-49CC-B634-50E0ECB3B456}" dt="2023-09-12T13:13:44.354" v="139" actId="478"/>
          <ac:picMkLst>
            <pc:docMk/>
            <pc:sldMk cId="0" sldId="1365"/>
            <ac:picMk id="30" creationId="{01A45675-2160-4C24-9AF3-360A33370F14}"/>
          </ac:picMkLst>
        </pc:picChg>
        <pc:picChg chg="add">
          <ac:chgData name="" userId="c1788c58c4719094" providerId="LiveId" clId="{A7F63F81-3E0F-49CC-B634-50E0ECB3B456}" dt="2023-09-12T13:13:49.295" v="140"/>
          <ac:picMkLst>
            <pc:docMk/>
            <pc:sldMk cId="0" sldId="1365"/>
            <ac:picMk id="35" creationId="{98005FC3-EB78-4437-8745-7F6F22BDEEEB}"/>
          </ac:picMkLst>
        </pc:picChg>
        <pc:picChg chg="add">
          <ac:chgData name="" userId="c1788c58c4719094" providerId="LiveId" clId="{A7F63F81-3E0F-49CC-B634-50E0ECB3B456}" dt="2023-09-12T13:13:49.295" v="140"/>
          <ac:picMkLst>
            <pc:docMk/>
            <pc:sldMk cId="0" sldId="1365"/>
            <ac:picMk id="41" creationId="{8D314DF0-B68E-4FDD-A43A-70D93C2B5B92}"/>
          </ac:picMkLst>
        </pc:picChg>
      </pc:sldChg>
      <pc:sldChg chg="modSp">
        <pc:chgData name="" userId="c1788c58c4719094" providerId="LiveId" clId="{A7F63F81-3E0F-49CC-B634-50E0ECB3B456}" dt="2023-09-12T13:44:16.011" v="315" actId="20577"/>
        <pc:sldMkLst>
          <pc:docMk/>
          <pc:sldMk cId="0" sldId="1366"/>
        </pc:sldMkLst>
        <pc:spChg chg="mod">
          <ac:chgData name="" userId="c1788c58c4719094" providerId="LiveId" clId="{A7F63F81-3E0F-49CC-B634-50E0ECB3B456}" dt="2023-09-12T13:44:16.011" v="315" actId="20577"/>
          <ac:spMkLst>
            <pc:docMk/>
            <pc:sldMk cId="0" sldId="1366"/>
            <ac:spMk id="2" creationId="{00000000-0000-0000-0000-000000000000}"/>
          </ac:spMkLst>
        </pc:spChg>
      </pc:sldChg>
      <pc:sldChg chg="addSp delSp modSp modAnim">
        <pc:chgData name="" userId="c1788c58c4719094" providerId="LiveId" clId="{A7F63F81-3E0F-49CC-B634-50E0ECB3B456}" dt="2023-09-12T13:14:15.335" v="147"/>
        <pc:sldMkLst>
          <pc:docMk/>
          <pc:sldMk cId="0" sldId="1368"/>
        </pc:sldMkLst>
        <pc:spChg chg="add del">
          <ac:chgData name="" userId="c1788c58c4719094" providerId="LiveId" clId="{A7F63F81-3E0F-49CC-B634-50E0ECB3B456}" dt="2023-09-12T13:14:12.003" v="143" actId="478"/>
          <ac:spMkLst>
            <pc:docMk/>
            <pc:sldMk cId="0" sldId="1368"/>
            <ac:spMk id="2" creationId="{00000000-0000-0000-0000-000000000000}"/>
          </ac:spMkLst>
        </pc:spChg>
        <pc:spChg chg="add del">
          <ac:chgData name="" userId="c1788c58c4719094" providerId="LiveId" clId="{A7F63F81-3E0F-49CC-B634-50E0ECB3B456}" dt="2023-09-12T13:14:12.003" v="143" actId="478"/>
          <ac:spMkLst>
            <pc:docMk/>
            <pc:sldMk cId="0" sldId="1368"/>
            <ac:spMk id="7" creationId="{00000000-0000-0000-0000-000000000000}"/>
          </ac:spMkLst>
        </pc:spChg>
        <pc:spChg chg="add del">
          <ac:chgData name="" userId="c1788c58c4719094" providerId="LiveId" clId="{A7F63F81-3E0F-49CC-B634-50E0ECB3B456}" dt="2023-09-12T13:14:12.003" v="143" actId="478"/>
          <ac:spMkLst>
            <pc:docMk/>
            <pc:sldMk cId="0" sldId="1368"/>
            <ac:spMk id="9" creationId="{00000000-0000-0000-0000-000000000000}"/>
          </ac:spMkLst>
        </pc:spChg>
        <pc:spChg chg="add del mod">
          <ac:chgData name="" userId="c1788c58c4719094" providerId="LiveId" clId="{A7F63F81-3E0F-49CC-B634-50E0ECB3B456}" dt="2023-09-12T13:14:10.556" v="142" actId="478"/>
          <ac:spMkLst>
            <pc:docMk/>
            <pc:sldMk cId="0" sldId="1368"/>
            <ac:spMk id="10" creationId="{141B628E-FE6D-48B1-AD3E-BE93E83CB891}"/>
          </ac:spMkLst>
        </pc:spChg>
        <pc:spChg chg="add del">
          <ac:chgData name="" userId="c1788c58c4719094" providerId="LiveId" clId="{A7F63F81-3E0F-49CC-B634-50E0ECB3B456}" dt="2023-09-12T13:14:12.003" v="143" actId="478"/>
          <ac:spMkLst>
            <pc:docMk/>
            <pc:sldMk cId="0" sldId="1368"/>
            <ac:spMk id="12" creationId="{00000000-0000-0000-0000-000000000000}"/>
          </ac:spMkLst>
        </pc:spChg>
        <pc:spChg chg="add del">
          <ac:chgData name="" userId="c1788c58c4719094" providerId="LiveId" clId="{A7F63F81-3E0F-49CC-B634-50E0ECB3B456}" dt="2023-09-12T13:14:12.003" v="143" actId="478"/>
          <ac:spMkLst>
            <pc:docMk/>
            <pc:sldMk cId="0" sldId="1368"/>
            <ac:spMk id="13" creationId="{00000000-0000-0000-0000-000000000000}"/>
          </ac:spMkLst>
        </pc:spChg>
        <pc:spChg chg="add del">
          <ac:chgData name="" userId="c1788c58c4719094" providerId="LiveId" clId="{A7F63F81-3E0F-49CC-B634-50E0ECB3B456}" dt="2023-09-12T13:14:12.003" v="143" actId="478"/>
          <ac:spMkLst>
            <pc:docMk/>
            <pc:sldMk cId="0" sldId="1368"/>
            <ac:spMk id="14" creationId="{00000000-0000-0000-0000-000000000000}"/>
          </ac:spMkLst>
        </pc:spChg>
        <pc:spChg chg="add del mod">
          <ac:chgData name="" userId="c1788c58c4719094" providerId="LiveId" clId="{A7F63F81-3E0F-49CC-B634-50E0ECB3B456}" dt="2023-09-12T13:14:15.065" v="146" actId="478"/>
          <ac:spMkLst>
            <pc:docMk/>
            <pc:sldMk cId="0" sldId="1368"/>
            <ac:spMk id="17" creationId="{69B01004-61AC-4A20-9394-07EA2CD60B9F}"/>
          </ac:spMkLst>
        </pc:spChg>
        <pc:spChg chg="add del">
          <ac:chgData name="" userId="c1788c58c4719094" providerId="LiveId" clId="{A7F63F81-3E0F-49CC-B634-50E0ECB3B456}" dt="2023-09-12T13:14:13.601" v="145"/>
          <ac:spMkLst>
            <pc:docMk/>
            <pc:sldMk cId="0" sldId="1368"/>
            <ac:spMk id="21" creationId="{087295DB-29C4-462E-9DBB-AA5801E4C6A2}"/>
          </ac:spMkLst>
        </pc:spChg>
        <pc:spChg chg="add del">
          <ac:chgData name="" userId="c1788c58c4719094" providerId="LiveId" clId="{A7F63F81-3E0F-49CC-B634-50E0ECB3B456}" dt="2023-09-12T13:14:13.601" v="145"/>
          <ac:spMkLst>
            <pc:docMk/>
            <pc:sldMk cId="0" sldId="1368"/>
            <ac:spMk id="23" creationId="{B7490D73-FC4F-4A42-88B1-8CF7A9B92094}"/>
          </ac:spMkLst>
        </pc:spChg>
        <pc:spChg chg="add del">
          <ac:chgData name="" userId="c1788c58c4719094" providerId="LiveId" clId="{A7F63F81-3E0F-49CC-B634-50E0ECB3B456}" dt="2023-09-12T13:14:13.601" v="145"/>
          <ac:spMkLst>
            <pc:docMk/>
            <pc:sldMk cId="0" sldId="1368"/>
            <ac:spMk id="24" creationId="{E85426DB-E7D5-4D92-80DD-1D8E03AA01D1}"/>
          </ac:spMkLst>
        </pc:spChg>
        <pc:spChg chg="add del">
          <ac:chgData name="" userId="c1788c58c4719094" providerId="LiveId" clId="{A7F63F81-3E0F-49CC-B634-50E0ECB3B456}" dt="2023-09-12T13:14:13.601" v="145"/>
          <ac:spMkLst>
            <pc:docMk/>
            <pc:sldMk cId="0" sldId="1368"/>
            <ac:spMk id="25" creationId="{5DC9D72B-FD49-4A26-9ECD-459D72CCC8AB}"/>
          </ac:spMkLst>
        </pc:spChg>
        <pc:spChg chg="add">
          <ac:chgData name="" userId="c1788c58c4719094" providerId="LiveId" clId="{A7F63F81-3E0F-49CC-B634-50E0ECB3B456}" dt="2023-09-12T13:14:15.335" v="147"/>
          <ac:spMkLst>
            <pc:docMk/>
            <pc:sldMk cId="0" sldId="1368"/>
            <ac:spMk id="48" creationId="{F8C41EA1-D22C-4A02-BAEC-C384A9495625}"/>
          </ac:spMkLst>
        </pc:spChg>
        <pc:spChg chg="add">
          <ac:chgData name="" userId="c1788c58c4719094" providerId="LiveId" clId="{A7F63F81-3E0F-49CC-B634-50E0ECB3B456}" dt="2023-09-12T13:14:15.335" v="147"/>
          <ac:spMkLst>
            <pc:docMk/>
            <pc:sldMk cId="0" sldId="1368"/>
            <ac:spMk id="49" creationId="{229D89F8-5355-4698-97E5-CC2966194C5E}"/>
          </ac:spMkLst>
        </pc:spChg>
        <pc:spChg chg="add">
          <ac:chgData name="" userId="c1788c58c4719094" providerId="LiveId" clId="{A7F63F81-3E0F-49CC-B634-50E0ECB3B456}" dt="2023-09-12T13:14:15.335" v="147"/>
          <ac:spMkLst>
            <pc:docMk/>
            <pc:sldMk cId="0" sldId="1368"/>
            <ac:spMk id="50" creationId="{0472C859-05C2-48C1-8EA8-8F830F688B3E}"/>
          </ac:spMkLst>
        </pc:spChg>
        <pc:spChg chg="add">
          <ac:chgData name="" userId="c1788c58c4719094" providerId="LiveId" clId="{A7F63F81-3E0F-49CC-B634-50E0ECB3B456}" dt="2023-09-12T13:14:15.335" v="147"/>
          <ac:spMkLst>
            <pc:docMk/>
            <pc:sldMk cId="0" sldId="1368"/>
            <ac:spMk id="51" creationId="{6D3C39A4-4999-4488-9F5B-71C4CB3721FE}"/>
          </ac:spMkLst>
        </pc:spChg>
        <pc:grpChg chg="add del">
          <ac:chgData name="" userId="c1788c58c4719094" providerId="LiveId" clId="{A7F63F81-3E0F-49CC-B634-50E0ECB3B456}" dt="2023-09-12T13:14:13.601" v="145"/>
          <ac:grpSpMkLst>
            <pc:docMk/>
            <pc:sldMk cId="0" sldId="1368"/>
            <ac:grpSpMk id="29" creationId="{1E7A1BB4-97DE-4F36-B90C-E511B2552CA5}"/>
          </ac:grpSpMkLst>
        </pc:grpChg>
        <pc:grpChg chg="add del">
          <ac:chgData name="" userId="c1788c58c4719094" providerId="LiveId" clId="{A7F63F81-3E0F-49CC-B634-50E0ECB3B456}" dt="2023-09-12T13:14:13.601" v="145"/>
          <ac:grpSpMkLst>
            <pc:docMk/>
            <pc:sldMk cId="0" sldId="1368"/>
            <ac:grpSpMk id="34" creationId="{D06FD29E-AFF7-4B9B-B99B-6BAF26B1F9AC}"/>
          </ac:grpSpMkLst>
        </pc:grpChg>
        <pc:grpChg chg="add del">
          <ac:chgData name="" userId="c1788c58c4719094" providerId="LiveId" clId="{A7F63F81-3E0F-49CC-B634-50E0ECB3B456}" dt="2023-09-12T13:14:13.601" v="145"/>
          <ac:grpSpMkLst>
            <pc:docMk/>
            <pc:sldMk cId="0" sldId="1368"/>
            <ac:grpSpMk id="39" creationId="{CA193019-21F8-4372-A4D4-5EC49F87E2AA}"/>
          </ac:grpSpMkLst>
        </pc:grpChg>
        <pc:grpChg chg="add">
          <ac:chgData name="" userId="c1788c58c4719094" providerId="LiveId" clId="{A7F63F81-3E0F-49CC-B634-50E0ECB3B456}" dt="2023-09-12T13:14:15.335" v="147"/>
          <ac:grpSpMkLst>
            <pc:docMk/>
            <pc:sldMk cId="0" sldId="1368"/>
            <ac:grpSpMk id="55" creationId="{9CAA5A14-BABB-47AE-A6FE-1046744425BB}"/>
          </ac:grpSpMkLst>
        </pc:grpChg>
        <pc:grpChg chg="add">
          <ac:chgData name="" userId="c1788c58c4719094" providerId="LiveId" clId="{A7F63F81-3E0F-49CC-B634-50E0ECB3B456}" dt="2023-09-12T13:14:15.335" v="147"/>
          <ac:grpSpMkLst>
            <pc:docMk/>
            <pc:sldMk cId="0" sldId="1368"/>
            <ac:grpSpMk id="60" creationId="{3E8B2400-37DE-477F-9B12-C8AD45E56680}"/>
          </ac:grpSpMkLst>
        </pc:grpChg>
        <pc:grpChg chg="add">
          <ac:chgData name="" userId="c1788c58c4719094" providerId="LiveId" clId="{A7F63F81-3E0F-49CC-B634-50E0ECB3B456}" dt="2023-09-12T13:14:15.335" v="147"/>
          <ac:grpSpMkLst>
            <pc:docMk/>
            <pc:sldMk cId="0" sldId="1368"/>
            <ac:grpSpMk id="65" creationId="{A2616BE6-EBF1-48EB-B2DD-EB6AC45FDB45}"/>
          </ac:grpSpMkLst>
        </pc:grpChg>
        <pc:graphicFrameChg chg="add del">
          <ac:chgData name="" userId="c1788c58c4719094" providerId="LiveId" clId="{A7F63F81-3E0F-49CC-B634-50E0ECB3B456}" dt="2023-09-12T13:14:12.003" v="143" actId="478"/>
          <ac:graphicFrameMkLst>
            <pc:docMk/>
            <pc:sldMk cId="0" sldId="1368"/>
            <ac:graphicFrameMk id="15" creationId="{00000000-0000-0000-0000-000000000000}"/>
          </ac:graphicFrameMkLst>
        </pc:graphicFrameChg>
        <pc:graphicFrameChg chg="add del">
          <ac:chgData name="" userId="c1788c58c4719094" providerId="LiveId" clId="{A7F63F81-3E0F-49CC-B634-50E0ECB3B456}" dt="2023-09-12T13:14:12.003" v="143" actId="478"/>
          <ac:graphicFrameMkLst>
            <pc:docMk/>
            <pc:sldMk cId="0" sldId="1368"/>
            <ac:graphicFrameMk id="16" creationId="{00000000-0000-0000-0000-000000000000}"/>
          </ac:graphicFrameMkLst>
        </pc:graphicFrameChg>
        <pc:graphicFrameChg chg="add del">
          <ac:chgData name="" userId="c1788c58c4719094" providerId="LiveId" clId="{A7F63F81-3E0F-49CC-B634-50E0ECB3B456}" dt="2023-09-12T13:14:12.003" v="143" actId="478"/>
          <ac:graphicFrameMkLst>
            <pc:docMk/>
            <pc:sldMk cId="0" sldId="1368"/>
            <ac:graphicFrameMk id="20" creationId="{00000000-0000-0000-0000-000000000000}"/>
          </ac:graphicFrameMkLst>
        </pc:graphicFrameChg>
        <pc:graphicFrameChg chg="add del">
          <ac:chgData name="" userId="c1788c58c4719094" providerId="LiveId" clId="{A7F63F81-3E0F-49CC-B634-50E0ECB3B456}" dt="2023-09-12T13:14:12.003" v="143" actId="478"/>
          <ac:graphicFrameMkLst>
            <pc:docMk/>
            <pc:sldMk cId="0" sldId="1368"/>
            <ac:graphicFrameMk id="22" creationId="{00000000-0000-0000-0000-000000000000}"/>
          </ac:graphicFrameMkLst>
        </pc:graphicFrameChg>
        <pc:graphicFrameChg chg="add del">
          <ac:chgData name="" userId="c1788c58c4719094" providerId="LiveId" clId="{A7F63F81-3E0F-49CC-B634-50E0ECB3B456}" dt="2023-09-12T13:14:13.601" v="145"/>
          <ac:graphicFrameMkLst>
            <pc:docMk/>
            <pc:sldMk cId="0" sldId="1368"/>
            <ac:graphicFrameMk id="26" creationId="{6546F9D8-DF89-4CCF-8837-D5D750529D58}"/>
          </ac:graphicFrameMkLst>
        </pc:graphicFrameChg>
        <pc:graphicFrameChg chg="add del">
          <ac:chgData name="" userId="c1788c58c4719094" providerId="LiveId" clId="{A7F63F81-3E0F-49CC-B634-50E0ECB3B456}" dt="2023-09-12T13:14:13.601" v="145"/>
          <ac:graphicFrameMkLst>
            <pc:docMk/>
            <pc:sldMk cId="0" sldId="1368"/>
            <ac:graphicFrameMk id="27" creationId="{9BE4377C-D85F-48D2-8C29-F300C7DA37B3}"/>
          </ac:graphicFrameMkLst>
        </pc:graphicFrameChg>
        <pc:graphicFrameChg chg="add del">
          <ac:chgData name="" userId="c1788c58c4719094" providerId="LiveId" clId="{A7F63F81-3E0F-49CC-B634-50E0ECB3B456}" dt="2023-09-12T13:14:13.601" v="145"/>
          <ac:graphicFrameMkLst>
            <pc:docMk/>
            <pc:sldMk cId="0" sldId="1368"/>
            <ac:graphicFrameMk id="28" creationId="{24749F36-65B6-4F08-806F-A7D2B477F233}"/>
          </ac:graphicFrameMkLst>
        </pc:graphicFrameChg>
        <pc:graphicFrameChg chg="add del">
          <ac:chgData name="" userId="c1788c58c4719094" providerId="LiveId" clId="{A7F63F81-3E0F-49CC-B634-50E0ECB3B456}" dt="2023-09-12T13:14:12.003" v="143" actId="478"/>
          <ac:graphicFrameMkLst>
            <pc:docMk/>
            <pc:sldMk cId="0" sldId="1368"/>
            <ac:graphicFrameMk id="40" creationId="{00000000-0000-0000-0000-000000000000}"/>
          </ac:graphicFrameMkLst>
        </pc:graphicFrameChg>
        <pc:graphicFrameChg chg="add">
          <ac:chgData name="" userId="c1788c58c4719094" providerId="LiveId" clId="{A7F63F81-3E0F-49CC-B634-50E0ECB3B456}" dt="2023-09-12T13:14:15.335" v="147"/>
          <ac:graphicFrameMkLst>
            <pc:docMk/>
            <pc:sldMk cId="0" sldId="1368"/>
            <ac:graphicFrameMk id="52" creationId="{731469DC-1F37-4781-846A-2493E3DAD0AB}"/>
          </ac:graphicFrameMkLst>
        </pc:graphicFrameChg>
        <pc:graphicFrameChg chg="add">
          <ac:chgData name="" userId="c1788c58c4719094" providerId="LiveId" clId="{A7F63F81-3E0F-49CC-B634-50E0ECB3B456}" dt="2023-09-12T13:14:15.335" v="147"/>
          <ac:graphicFrameMkLst>
            <pc:docMk/>
            <pc:sldMk cId="0" sldId="1368"/>
            <ac:graphicFrameMk id="53" creationId="{400DE73C-533C-4242-936D-DFDFD170FC92}"/>
          </ac:graphicFrameMkLst>
        </pc:graphicFrameChg>
        <pc:graphicFrameChg chg="add">
          <ac:chgData name="" userId="c1788c58c4719094" providerId="LiveId" clId="{A7F63F81-3E0F-49CC-B634-50E0ECB3B456}" dt="2023-09-12T13:14:15.335" v="147"/>
          <ac:graphicFrameMkLst>
            <pc:docMk/>
            <pc:sldMk cId="0" sldId="1368"/>
            <ac:graphicFrameMk id="54" creationId="{1916422D-8131-4F5F-9164-35EAD82DFD2E}"/>
          </ac:graphicFrameMkLst>
        </pc:graphicFrameChg>
        <pc:cxnChg chg="add del">
          <ac:chgData name="" userId="c1788c58c4719094" providerId="LiveId" clId="{A7F63F81-3E0F-49CC-B634-50E0ECB3B456}" dt="2023-09-12T13:14:12.003" v="143" actId="478"/>
          <ac:cxnSpMkLst>
            <pc:docMk/>
            <pc:sldMk cId="0" sldId="1368"/>
            <ac:cxnSpMk id="6" creationId="{00000000-0000-0000-0000-000000000000}"/>
          </ac:cxnSpMkLst>
        </pc:cxnChg>
        <pc:cxnChg chg="add del">
          <ac:chgData name="" userId="c1788c58c4719094" providerId="LiveId" clId="{A7F63F81-3E0F-49CC-B634-50E0ECB3B456}" dt="2023-09-12T13:14:12.003" v="143" actId="478"/>
          <ac:cxnSpMkLst>
            <pc:docMk/>
            <pc:sldMk cId="0" sldId="1368"/>
            <ac:cxnSpMk id="8" creationId="{00000000-0000-0000-0000-000000000000}"/>
          </ac:cxnSpMkLst>
        </pc:cxnChg>
      </pc:sldChg>
      <pc:sldChg chg="addSp delSp modSp modAnim">
        <pc:chgData name="" userId="c1788c58c4719094" providerId="LiveId" clId="{A7F63F81-3E0F-49CC-B634-50E0ECB3B456}" dt="2023-09-12T13:15:42.519" v="185"/>
        <pc:sldMkLst>
          <pc:docMk/>
          <pc:sldMk cId="0" sldId="1377"/>
        </pc:sldMkLst>
        <pc:spChg chg="del">
          <ac:chgData name="" userId="c1788c58c4719094" providerId="LiveId" clId="{A7F63F81-3E0F-49CC-B634-50E0ECB3B456}" dt="2023-09-12T13:15:37.017" v="184" actId="478"/>
          <ac:spMkLst>
            <pc:docMk/>
            <pc:sldMk cId="0" sldId="1377"/>
            <ac:spMk id="3" creationId="{00000000-0000-0000-0000-000000000000}"/>
          </ac:spMkLst>
        </pc:spChg>
        <pc:spChg chg="del">
          <ac:chgData name="" userId="c1788c58c4719094" providerId="LiveId" clId="{A7F63F81-3E0F-49CC-B634-50E0ECB3B456}" dt="2023-09-12T13:15:31.833" v="181" actId="478"/>
          <ac:spMkLst>
            <pc:docMk/>
            <pc:sldMk cId="0" sldId="1377"/>
            <ac:spMk id="4" creationId="{00000000-0000-0000-0000-000000000000}"/>
          </ac:spMkLst>
        </pc:spChg>
        <pc:spChg chg="del">
          <ac:chgData name="" userId="c1788c58c4719094" providerId="LiveId" clId="{A7F63F81-3E0F-49CC-B634-50E0ECB3B456}" dt="2023-09-12T13:15:37.017" v="184" actId="478"/>
          <ac:spMkLst>
            <pc:docMk/>
            <pc:sldMk cId="0" sldId="1377"/>
            <ac:spMk id="9" creationId="{00000000-0000-0000-0000-000000000000}"/>
          </ac:spMkLst>
        </pc:spChg>
        <pc:spChg chg="del">
          <ac:chgData name="" userId="c1788c58c4719094" providerId="LiveId" clId="{A7F63F81-3E0F-49CC-B634-50E0ECB3B456}" dt="2023-09-12T13:15:37.017" v="184" actId="478"/>
          <ac:spMkLst>
            <pc:docMk/>
            <pc:sldMk cId="0" sldId="1377"/>
            <ac:spMk id="10" creationId="{00000000-0000-0000-0000-000000000000}"/>
          </ac:spMkLst>
        </pc:spChg>
        <pc:spChg chg="del">
          <ac:chgData name="" userId="c1788c58c4719094" providerId="LiveId" clId="{A7F63F81-3E0F-49CC-B634-50E0ECB3B456}" dt="2023-09-12T13:15:34.696" v="183" actId="478"/>
          <ac:spMkLst>
            <pc:docMk/>
            <pc:sldMk cId="0" sldId="1377"/>
            <ac:spMk id="11" creationId="{00000000-0000-0000-0000-000000000000}"/>
          </ac:spMkLst>
        </pc:spChg>
        <pc:spChg chg="add del mod">
          <ac:chgData name="" userId="c1788c58c4719094" providerId="LiveId" clId="{A7F63F81-3E0F-49CC-B634-50E0ECB3B456}" dt="2023-09-12T13:15:33.075" v="182" actId="478"/>
          <ac:spMkLst>
            <pc:docMk/>
            <pc:sldMk cId="0" sldId="1377"/>
            <ac:spMk id="12" creationId="{C4D3B1A0-7052-496B-A3B8-64941759A435}"/>
          </ac:spMkLst>
        </pc:spChg>
        <pc:spChg chg="del">
          <ac:chgData name="" userId="c1788c58c4719094" providerId="LiveId" clId="{A7F63F81-3E0F-49CC-B634-50E0ECB3B456}" dt="2023-09-12T13:15:37.017" v="184" actId="478"/>
          <ac:spMkLst>
            <pc:docMk/>
            <pc:sldMk cId="0" sldId="1377"/>
            <ac:spMk id="17" creationId="{00000000-0000-0000-0000-000000000000}"/>
          </ac:spMkLst>
        </pc:spChg>
        <pc:spChg chg="del">
          <ac:chgData name="" userId="c1788c58c4719094" providerId="LiveId" clId="{A7F63F81-3E0F-49CC-B634-50E0ECB3B456}" dt="2023-09-12T13:15:37.017" v="184" actId="478"/>
          <ac:spMkLst>
            <pc:docMk/>
            <pc:sldMk cId="0" sldId="1377"/>
            <ac:spMk id="20" creationId="{00000000-0000-0000-0000-000000000000}"/>
          </ac:spMkLst>
        </pc:spChg>
        <pc:spChg chg="del">
          <ac:chgData name="" userId="c1788c58c4719094" providerId="LiveId" clId="{A7F63F81-3E0F-49CC-B634-50E0ECB3B456}" dt="2023-09-12T13:15:37.017" v="184" actId="478"/>
          <ac:spMkLst>
            <pc:docMk/>
            <pc:sldMk cId="0" sldId="1377"/>
            <ac:spMk id="37" creationId="{00000000-0000-0000-0000-000000000000}"/>
          </ac:spMkLst>
        </pc:spChg>
        <pc:spChg chg="add">
          <ac:chgData name="" userId="c1788c58c4719094" providerId="LiveId" clId="{A7F63F81-3E0F-49CC-B634-50E0ECB3B456}" dt="2023-09-12T13:15:42.519" v="185"/>
          <ac:spMkLst>
            <pc:docMk/>
            <pc:sldMk cId="0" sldId="1377"/>
            <ac:spMk id="38" creationId="{E28325DC-0425-4CDD-9AEA-D751C20AA585}"/>
          </ac:spMkLst>
        </pc:spChg>
        <pc:spChg chg="add">
          <ac:chgData name="" userId="c1788c58c4719094" providerId="LiveId" clId="{A7F63F81-3E0F-49CC-B634-50E0ECB3B456}" dt="2023-09-12T13:15:42.519" v="185"/>
          <ac:spMkLst>
            <pc:docMk/>
            <pc:sldMk cId="0" sldId="1377"/>
            <ac:spMk id="40" creationId="{FB0AB2EC-EB8A-4C0B-8080-A56F2E8D36CA}"/>
          </ac:spMkLst>
        </pc:spChg>
        <pc:spChg chg="del">
          <ac:chgData name="" userId="c1788c58c4719094" providerId="LiveId" clId="{A7F63F81-3E0F-49CC-B634-50E0ECB3B456}" dt="2023-09-12T13:15:37.017" v="184" actId="478"/>
          <ac:spMkLst>
            <pc:docMk/>
            <pc:sldMk cId="0" sldId="1377"/>
            <ac:spMk id="100" creationId="{00000000-0000-0000-0000-000000000000}"/>
          </ac:spMkLst>
        </pc:spChg>
        <pc:grpChg chg="del">
          <ac:chgData name="" userId="c1788c58c4719094" providerId="LiveId" clId="{A7F63F81-3E0F-49CC-B634-50E0ECB3B456}" dt="2023-09-12T13:15:37.017" v="184" actId="478"/>
          <ac:grpSpMkLst>
            <pc:docMk/>
            <pc:sldMk cId="0" sldId="1377"/>
            <ac:grpSpMk id="26" creationId="{00000000-0000-0000-0000-000000000000}"/>
          </ac:grpSpMkLst>
        </pc:grpChg>
        <pc:grpChg chg="del">
          <ac:chgData name="" userId="c1788c58c4719094" providerId="LiveId" clId="{A7F63F81-3E0F-49CC-B634-50E0ECB3B456}" dt="2023-09-12T13:15:37.017" v="184" actId="478"/>
          <ac:grpSpMkLst>
            <pc:docMk/>
            <pc:sldMk cId="0" sldId="1377"/>
            <ac:grpSpMk id="33" creationId="{00000000-0000-0000-0000-000000000000}"/>
          </ac:grpSpMkLst>
        </pc:grpChg>
        <pc:picChg chg="add">
          <ac:chgData name="" userId="c1788c58c4719094" providerId="LiveId" clId="{A7F63F81-3E0F-49CC-B634-50E0ECB3B456}" dt="2023-09-12T13:15:42.519" v="185"/>
          <ac:picMkLst>
            <pc:docMk/>
            <pc:sldMk cId="0" sldId="1377"/>
            <ac:picMk id="39" creationId="{9C64E906-0305-46A1-B12C-03F0B50580FA}"/>
          </ac:picMkLst>
        </pc:picChg>
        <pc:cxnChg chg="del">
          <ac:chgData name="" userId="c1788c58c4719094" providerId="LiveId" clId="{A7F63F81-3E0F-49CC-B634-50E0ECB3B456}" dt="2023-09-12T13:15:37.017" v="184" actId="478"/>
          <ac:cxnSpMkLst>
            <pc:docMk/>
            <pc:sldMk cId="0" sldId="1377"/>
            <ac:cxnSpMk id="5" creationId="{00000000-0000-0000-0000-000000000000}"/>
          </ac:cxnSpMkLst>
        </pc:cxnChg>
        <pc:cxnChg chg="del">
          <ac:chgData name="" userId="c1788c58c4719094" providerId="LiveId" clId="{A7F63F81-3E0F-49CC-B634-50E0ECB3B456}" dt="2023-09-12T13:15:37.017" v="184" actId="478"/>
          <ac:cxnSpMkLst>
            <pc:docMk/>
            <pc:sldMk cId="0" sldId="1377"/>
            <ac:cxnSpMk id="7" creationId="{00000000-0000-0000-0000-000000000000}"/>
          </ac:cxnSpMkLst>
        </pc:cxnChg>
        <pc:cxnChg chg="del">
          <ac:chgData name="" userId="c1788c58c4719094" providerId="LiveId" clId="{A7F63F81-3E0F-49CC-B634-50E0ECB3B456}" dt="2023-09-12T13:15:37.017" v="184" actId="478"/>
          <ac:cxnSpMkLst>
            <pc:docMk/>
            <pc:sldMk cId="0" sldId="1377"/>
            <ac:cxnSpMk id="16" creationId="{00000000-0000-0000-0000-000000000000}"/>
          </ac:cxnSpMkLst>
        </pc:cxnChg>
        <pc:cxnChg chg="del">
          <ac:chgData name="" userId="c1788c58c4719094" providerId="LiveId" clId="{A7F63F81-3E0F-49CC-B634-50E0ECB3B456}" dt="2023-09-12T13:15:37.017" v="184" actId="478"/>
          <ac:cxnSpMkLst>
            <pc:docMk/>
            <pc:sldMk cId="0" sldId="1377"/>
            <ac:cxnSpMk id="19" creationId="{00000000-0000-0000-0000-000000000000}"/>
          </ac:cxnSpMkLst>
        </pc:cxnChg>
        <pc:cxnChg chg="del">
          <ac:chgData name="" userId="c1788c58c4719094" providerId="LiveId" clId="{A7F63F81-3E0F-49CC-B634-50E0ECB3B456}" dt="2023-09-12T13:15:37.017" v="184" actId="478"/>
          <ac:cxnSpMkLst>
            <pc:docMk/>
            <pc:sldMk cId="0" sldId="1377"/>
            <ac:cxnSpMk id="27" creationId="{00000000-0000-0000-0000-000000000000}"/>
          </ac:cxnSpMkLst>
        </pc:cxnChg>
        <pc:cxnChg chg="del">
          <ac:chgData name="" userId="c1788c58c4719094" providerId="LiveId" clId="{A7F63F81-3E0F-49CC-B634-50E0ECB3B456}" dt="2023-09-12T13:15:37.017" v="184" actId="478"/>
          <ac:cxnSpMkLst>
            <pc:docMk/>
            <pc:sldMk cId="0" sldId="1377"/>
            <ac:cxnSpMk id="28" creationId="{00000000-0000-0000-0000-000000000000}"/>
          </ac:cxnSpMkLst>
        </pc:cxnChg>
        <pc:cxnChg chg="del">
          <ac:chgData name="" userId="c1788c58c4719094" providerId="LiveId" clId="{A7F63F81-3E0F-49CC-B634-50E0ECB3B456}" dt="2023-09-12T13:15:37.017" v="184" actId="478"/>
          <ac:cxnSpMkLst>
            <pc:docMk/>
            <pc:sldMk cId="0" sldId="1377"/>
            <ac:cxnSpMk id="30" creationId="{00000000-0000-0000-0000-000000000000}"/>
          </ac:cxnSpMkLst>
        </pc:cxnChg>
        <pc:cxnChg chg="del">
          <ac:chgData name="" userId="c1788c58c4719094" providerId="LiveId" clId="{A7F63F81-3E0F-49CC-B634-50E0ECB3B456}" dt="2023-09-12T13:15:37.017" v="184" actId="478"/>
          <ac:cxnSpMkLst>
            <pc:docMk/>
            <pc:sldMk cId="0" sldId="1377"/>
            <ac:cxnSpMk id="31" creationId="{00000000-0000-0000-0000-000000000000}"/>
          </ac:cxnSpMkLst>
        </pc:cxnChg>
        <pc:cxnChg chg="del">
          <ac:chgData name="" userId="c1788c58c4719094" providerId="LiveId" clId="{A7F63F81-3E0F-49CC-B634-50E0ECB3B456}" dt="2023-09-12T13:15:37.017" v="184" actId="478"/>
          <ac:cxnSpMkLst>
            <pc:docMk/>
            <pc:sldMk cId="0" sldId="1377"/>
            <ac:cxnSpMk id="32" creationId="{00000000-0000-0000-0000-000000000000}"/>
          </ac:cxnSpMkLst>
        </pc:cxnChg>
        <pc:cxnChg chg="del">
          <ac:chgData name="" userId="c1788c58c4719094" providerId="LiveId" clId="{A7F63F81-3E0F-49CC-B634-50E0ECB3B456}" dt="2023-09-12T13:15:37.017" v="184" actId="478"/>
          <ac:cxnSpMkLst>
            <pc:docMk/>
            <pc:sldMk cId="0" sldId="1377"/>
            <ac:cxnSpMk id="81" creationId="{00000000-0000-0000-0000-000000000000}"/>
          </ac:cxnSpMkLst>
        </pc:cxnChg>
      </pc:sldChg>
      <pc:sldChg chg="del">
        <pc:chgData name="" userId="c1788c58c4719094" providerId="LiveId" clId="{A7F63F81-3E0F-49CC-B634-50E0ECB3B456}" dt="2023-09-12T13:07:27.827" v="1" actId="2696"/>
        <pc:sldMkLst>
          <pc:docMk/>
          <pc:sldMk cId="3652234337" sldId="1418"/>
        </pc:sldMkLst>
      </pc:sldChg>
      <pc:sldChg chg="addSp delSp modSp add delAnim">
        <pc:chgData name="" userId="c1788c58c4719094" providerId="LiveId" clId="{A7F63F81-3E0F-49CC-B634-50E0ECB3B456}" dt="2023-09-12T13:07:55.576" v="47" actId="1076"/>
        <pc:sldMkLst>
          <pc:docMk/>
          <pc:sldMk cId="2965920487" sldId="1419"/>
        </pc:sldMkLst>
        <pc:spChg chg="del">
          <ac:chgData name="" userId="c1788c58c4719094" providerId="LiveId" clId="{A7F63F81-3E0F-49CC-B634-50E0ECB3B456}" dt="2023-09-12T13:07:39.929" v="42" actId="478"/>
          <ac:spMkLst>
            <pc:docMk/>
            <pc:sldMk cId="2965920487" sldId="1419"/>
            <ac:spMk id="2" creationId="{A4E082DC-4295-9340-B03B-50750983F23B}"/>
          </ac:spMkLst>
        </pc:spChg>
        <pc:spChg chg="mod">
          <ac:chgData name="" userId="c1788c58c4719094" providerId="LiveId" clId="{A7F63F81-3E0F-49CC-B634-50E0ECB3B456}" dt="2023-09-12T13:07:37.120" v="41" actId="20577"/>
          <ac:spMkLst>
            <pc:docMk/>
            <pc:sldMk cId="2965920487" sldId="1419"/>
            <ac:spMk id="3" creationId="{A4755B61-CED8-6A8E-EF1B-87919E252048}"/>
          </ac:spMkLst>
        </pc:spChg>
        <pc:spChg chg="add del mod">
          <ac:chgData name="" userId="c1788c58c4719094" providerId="LiveId" clId="{A7F63F81-3E0F-49CC-B634-50E0ECB3B456}" dt="2023-09-12T13:07:44.374" v="43" actId="478"/>
          <ac:spMkLst>
            <pc:docMk/>
            <pc:sldMk cId="2965920487" sldId="1419"/>
            <ac:spMk id="8" creationId="{ADBD91C0-37B6-4992-BB43-4249DDFB7278}"/>
          </ac:spMkLst>
        </pc:spChg>
        <pc:grpChg chg="add mod">
          <ac:chgData name="" userId="c1788c58c4719094" providerId="LiveId" clId="{A7F63F81-3E0F-49CC-B634-50E0ECB3B456}" dt="2023-09-12T13:07:55.576" v="47" actId="1076"/>
          <ac:grpSpMkLst>
            <pc:docMk/>
            <pc:sldMk cId="2965920487" sldId="1419"/>
            <ac:grpSpMk id="9" creationId="{95223C59-9088-4401-BEAF-6006EE83FFCB}"/>
          </ac:grpSpMkLst>
        </pc:grpChg>
        <pc:grpChg chg="add mod">
          <ac:chgData name="" userId="c1788c58c4719094" providerId="LiveId" clId="{A7F63F81-3E0F-49CC-B634-50E0ECB3B456}" dt="2023-09-12T13:07:55.576" v="47" actId="1076"/>
          <ac:grpSpMkLst>
            <pc:docMk/>
            <pc:sldMk cId="2965920487" sldId="1419"/>
            <ac:grpSpMk id="14" creationId="{2B676D80-8F2E-4CD9-9FB6-ADC201149F62}"/>
          </ac:grpSpMkLst>
        </pc:grpChg>
        <pc:picChg chg="del">
          <ac:chgData name="" userId="c1788c58c4719094" providerId="LiveId" clId="{A7F63F81-3E0F-49CC-B634-50E0ECB3B456}" dt="2023-09-12T13:07:45.434" v="44" actId="478"/>
          <ac:picMkLst>
            <pc:docMk/>
            <pc:sldMk cId="2965920487" sldId="1419"/>
            <ac:picMk id="5" creationId="{007C74C2-F4F0-E069-E3AD-D60A44B65E9F}"/>
          </ac:picMkLst>
        </pc:picChg>
        <pc:picChg chg="del">
          <ac:chgData name="" userId="c1788c58c4719094" providerId="LiveId" clId="{A7F63F81-3E0F-49CC-B634-50E0ECB3B456}" dt="2023-09-12T13:07:46.070" v="45" actId="478"/>
          <ac:picMkLst>
            <pc:docMk/>
            <pc:sldMk cId="2965920487" sldId="1419"/>
            <ac:picMk id="6" creationId="{BA6FCA75-FBE0-CAAE-908E-E4C1AEEA5267}"/>
          </ac:picMkLst>
        </pc:picChg>
        <pc:picChg chg="add mod">
          <ac:chgData name="" userId="c1788c58c4719094" providerId="LiveId" clId="{A7F63F81-3E0F-49CC-B634-50E0ECB3B456}" dt="2023-09-12T13:07:55.576" v="47" actId="1076"/>
          <ac:picMkLst>
            <pc:docMk/>
            <pc:sldMk cId="2965920487" sldId="1419"/>
            <ac:picMk id="12" creationId="{8402D39F-3FDC-4A63-A41A-B632907A4AFD}"/>
          </ac:picMkLst>
        </pc:picChg>
        <pc:picChg chg="add mod">
          <ac:chgData name="" userId="c1788c58c4719094" providerId="LiveId" clId="{A7F63F81-3E0F-49CC-B634-50E0ECB3B456}" dt="2023-09-12T13:07:55.576" v="47" actId="1076"/>
          <ac:picMkLst>
            <pc:docMk/>
            <pc:sldMk cId="2965920487" sldId="1419"/>
            <ac:picMk id="13" creationId="{EC3BCCEA-5EF0-4728-9724-D5AFC669FB98}"/>
          </ac:picMkLst>
        </pc:picChg>
        <pc:picChg chg="add mod">
          <ac:chgData name="" userId="c1788c58c4719094" providerId="LiveId" clId="{A7F63F81-3E0F-49CC-B634-50E0ECB3B456}" dt="2023-09-12T13:07:55.576" v="47" actId="1076"/>
          <ac:picMkLst>
            <pc:docMk/>
            <pc:sldMk cId="2965920487" sldId="1419"/>
            <ac:picMk id="17" creationId="{3126D353-BE04-41E6-A140-BBDDC0AB7ED0}"/>
          </ac:picMkLst>
        </pc:picChg>
        <pc:picChg chg="add mod">
          <ac:chgData name="" userId="c1788c58c4719094" providerId="LiveId" clId="{A7F63F81-3E0F-49CC-B634-50E0ECB3B456}" dt="2023-09-12T13:07:55.576" v="47" actId="1076"/>
          <ac:picMkLst>
            <pc:docMk/>
            <pc:sldMk cId="2965920487" sldId="1419"/>
            <ac:picMk id="18" creationId="{A48D7384-C302-4478-84E7-9362E752EA1E}"/>
          </ac:picMkLst>
        </pc:picChg>
      </pc:sldChg>
      <pc:sldChg chg="addSp delSp modSp add modAnim">
        <pc:chgData name="" userId="c1788c58c4719094" providerId="LiveId" clId="{A7F63F81-3E0F-49CC-B634-50E0ECB3B456}" dt="2023-09-12T13:08:21.906" v="64" actId="1076"/>
        <pc:sldMkLst>
          <pc:docMk/>
          <pc:sldMk cId="277254632" sldId="1420"/>
        </pc:sldMkLst>
        <pc:spChg chg="del">
          <ac:chgData name="" userId="c1788c58c4719094" providerId="LiveId" clId="{A7F63F81-3E0F-49CC-B634-50E0ECB3B456}" dt="2023-09-12T13:08:18.146" v="62" actId="478"/>
          <ac:spMkLst>
            <pc:docMk/>
            <pc:sldMk cId="277254632" sldId="1420"/>
            <ac:spMk id="2" creationId="{22C83914-C380-49DE-A0B4-024C4626E0A3}"/>
          </ac:spMkLst>
        </pc:spChg>
        <pc:spChg chg="mod">
          <ac:chgData name="" userId="c1788c58c4719094" providerId="LiveId" clId="{A7F63F81-3E0F-49CC-B634-50E0ECB3B456}" dt="2023-09-12T13:08:09.928" v="61" actId="20577"/>
          <ac:spMkLst>
            <pc:docMk/>
            <pc:sldMk cId="277254632" sldId="1420"/>
            <ac:spMk id="3" creationId="{9BFD0A50-2710-494A-9526-ED1D6ACFC83C}"/>
          </ac:spMkLst>
        </pc:spChg>
        <pc:spChg chg="add mod">
          <ac:chgData name="" userId="c1788c58c4719094" providerId="LiveId" clId="{A7F63F81-3E0F-49CC-B634-50E0ECB3B456}" dt="2023-09-12T13:08:21.906" v="64" actId="1076"/>
          <ac:spMkLst>
            <pc:docMk/>
            <pc:sldMk cId="277254632" sldId="1420"/>
            <ac:spMk id="5" creationId="{C2D3A814-A9C6-41C2-8617-ADD2C4438577}"/>
          </ac:spMkLst>
        </pc:spChg>
        <pc:spChg chg="add mod">
          <ac:chgData name="" userId="c1788c58c4719094" providerId="LiveId" clId="{A7F63F81-3E0F-49CC-B634-50E0ECB3B456}" dt="2023-09-12T13:08:21.906" v="64" actId="1076"/>
          <ac:spMkLst>
            <pc:docMk/>
            <pc:sldMk cId="277254632" sldId="1420"/>
            <ac:spMk id="6" creationId="{B774A956-6D51-4240-9ED5-850A22F1DAC1}"/>
          </ac:spMkLst>
        </pc:spChg>
        <pc:spChg chg="add mod">
          <ac:chgData name="" userId="c1788c58c4719094" providerId="LiveId" clId="{A7F63F81-3E0F-49CC-B634-50E0ECB3B456}" dt="2023-09-12T13:08:21.906" v="64" actId="1076"/>
          <ac:spMkLst>
            <pc:docMk/>
            <pc:sldMk cId="277254632" sldId="1420"/>
            <ac:spMk id="7" creationId="{0A022792-572A-4167-AD39-93832EC07DB3}"/>
          </ac:spMkLst>
        </pc:spChg>
        <pc:picChg chg="add mod">
          <ac:chgData name="" userId="c1788c58c4719094" providerId="LiveId" clId="{A7F63F81-3E0F-49CC-B634-50E0ECB3B456}" dt="2023-09-12T13:08:21.906" v="64" actId="1076"/>
          <ac:picMkLst>
            <pc:docMk/>
            <pc:sldMk cId="277254632" sldId="1420"/>
            <ac:picMk id="8" creationId="{E62DD267-EDE0-4431-B5D6-D2090E1E31B9}"/>
          </ac:picMkLst>
        </pc:picChg>
        <pc:picChg chg="add mod">
          <ac:chgData name="" userId="c1788c58c4719094" providerId="LiveId" clId="{A7F63F81-3E0F-49CC-B634-50E0ECB3B456}" dt="2023-09-12T13:08:21.906" v="64" actId="1076"/>
          <ac:picMkLst>
            <pc:docMk/>
            <pc:sldMk cId="277254632" sldId="1420"/>
            <ac:picMk id="9" creationId="{D35C5B1C-F4BC-410D-96AB-42530D142023}"/>
          </ac:picMkLst>
        </pc:picChg>
      </pc:sldChg>
      <pc:sldChg chg="addSp delSp add delAnim">
        <pc:chgData name="" userId="c1788c58c4719094" providerId="LiveId" clId="{A7F63F81-3E0F-49CC-B634-50E0ECB3B456}" dt="2023-09-12T13:10:11.533" v="74" actId="478"/>
        <pc:sldMkLst>
          <pc:docMk/>
          <pc:sldMk cId="1611519733" sldId="1421"/>
        </pc:sldMkLst>
        <pc:grpChg chg="del">
          <ac:chgData name="" userId="c1788c58c4719094" providerId="LiveId" clId="{A7F63F81-3E0F-49CC-B634-50E0ECB3B456}" dt="2023-09-12T13:10:11.533" v="74" actId="478"/>
          <ac:grpSpMkLst>
            <pc:docMk/>
            <pc:sldMk cId="1611519733" sldId="1421"/>
            <ac:grpSpMk id="28" creationId="{F8165283-6452-460F-AF3C-A7EC351465E3}"/>
          </ac:grpSpMkLst>
        </pc:grpChg>
        <pc:picChg chg="add">
          <ac:chgData name="" userId="c1788c58c4719094" providerId="LiveId" clId="{A7F63F81-3E0F-49CC-B634-50E0ECB3B456}" dt="2023-09-12T13:09:48.836" v="73"/>
          <ac:picMkLst>
            <pc:docMk/>
            <pc:sldMk cId="1611519733" sldId="1421"/>
            <ac:picMk id="9" creationId="{B6D95025-04E9-4A2D-BC69-2CA74199327D}"/>
          </ac:picMkLst>
        </pc:picChg>
        <pc:picChg chg="del">
          <ac:chgData name="" userId="c1788c58c4719094" providerId="LiveId" clId="{A7F63F81-3E0F-49CC-B634-50E0ECB3B456}" dt="2023-09-12T13:09:47.972" v="72" actId="478"/>
          <ac:picMkLst>
            <pc:docMk/>
            <pc:sldMk cId="1611519733" sldId="1421"/>
            <ac:picMk id="32" creationId="{9D5E5BBC-D5CF-472B-9E2F-954CD6B697EB}"/>
          </ac:picMkLst>
        </pc:picChg>
      </pc:sldChg>
      <pc:sldChg chg="addSp delSp modSp add modAnim">
        <pc:chgData name="" userId="c1788c58c4719094" providerId="LiveId" clId="{A7F63F81-3E0F-49CC-B634-50E0ECB3B456}" dt="2023-09-12T13:15:09.232" v="180" actId="1076"/>
        <pc:sldMkLst>
          <pc:docMk/>
          <pc:sldMk cId="2714020067" sldId="1422"/>
        </pc:sldMkLst>
        <pc:spChg chg="del">
          <ac:chgData name="" userId="c1788c58c4719094" providerId="LiveId" clId="{A7F63F81-3E0F-49CC-B634-50E0ECB3B456}" dt="2023-09-12T13:15:02.818" v="178" actId="478"/>
          <ac:spMkLst>
            <pc:docMk/>
            <pc:sldMk cId="2714020067" sldId="1422"/>
            <ac:spMk id="2" creationId="{C02A5110-80E5-49E7-9E7C-26FBF30D5234}"/>
          </ac:spMkLst>
        </pc:spChg>
        <pc:spChg chg="mod">
          <ac:chgData name="" userId="c1788c58c4719094" providerId="LiveId" clId="{A7F63F81-3E0F-49CC-B634-50E0ECB3B456}" dt="2023-09-12T13:14:56.282" v="177" actId="20577"/>
          <ac:spMkLst>
            <pc:docMk/>
            <pc:sldMk cId="2714020067" sldId="1422"/>
            <ac:spMk id="3" creationId="{D4912CF0-3A69-401E-AB9B-AED0D2546E56}"/>
          </ac:spMkLst>
        </pc:spChg>
        <pc:spChg chg="add mod">
          <ac:chgData name="" userId="c1788c58c4719094" providerId="LiveId" clId="{A7F63F81-3E0F-49CC-B634-50E0ECB3B456}" dt="2023-09-12T13:15:09.232" v="180" actId="1076"/>
          <ac:spMkLst>
            <pc:docMk/>
            <pc:sldMk cId="2714020067" sldId="1422"/>
            <ac:spMk id="5" creationId="{C73C8EE4-75A5-4CA6-927B-F1032513787E}"/>
          </ac:spMkLst>
        </pc:spChg>
        <pc:spChg chg="add mod">
          <ac:chgData name="" userId="c1788c58c4719094" providerId="LiveId" clId="{A7F63F81-3E0F-49CC-B634-50E0ECB3B456}" dt="2023-09-12T13:15:09.232" v="180" actId="1076"/>
          <ac:spMkLst>
            <pc:docMk/>
            <pc:sldMk cId="2714020067" sldId="1422"/>
            <ac:spMk id="6" creationId="{BC6E8082-EEDF-41C9-AC87-BAB9F675144E}"/>
          </ac:spMkLst>
        </pc:spChg>
        <pc:spChg chg="add mod">
          <ac:chgData name="" userId="c1788c58c4719094" providerId="LiveId" clId="{A7F63F81-3E0F-49CC-B634-50E0ECB3B456}" dt="2023-09-12T13:15:09.232" v="180" actId="1076"/>
          <ac:spMkLst>
            <pc:docMk/>
            <pc:sldMk cId="2714020067" sldId="1422"/>
            <ac:spMk id="7" creationId="{7131FD95-E99A-44D8-850C-22BF27E66B48}"/>
          </ac:spMkLst>
        </pc:spChg>
        <pc:picChg chg="add mod">
          <ac:chgData name="" userId="c1788c58c4719094" providerId="LiveId" clId="{A7F63F81-3E0F-49CC-B634-50E0ECB3B456}" dt="2023-09-12T13:15:09.232" v="180" actId="1076"/>
          <ac:picMkLst>
            <pc:docMk/>
            <pc:sldMk cId="2714020067" sldId="1422"/>
            <ac:picMk id="8" creationId="{2744DC49-1835-42D5-9F61-F4F0A03EA3FE}"/>
          </ac:picMkLst>
        </pc:picChg>
      </pc:sldChg>
      <pc:sldChg chg="addSp delSp modSp add modAnim">
        <pc:chgData name="" userId="c1788c58c4719094" providerId="LiveId" clId="{A7F63F81-3E0F-49CC-B634-50E0ECB3B456}" dt="2023-09-12T13:16:27.345" v="231"/>
        <pc:sldMkLst>
          <pc:docMk/>
          <pc:sldMk cId="2511119132" sldId="1423"/>
        </pc:sldMkLst>
        <pc:spChg chg="mod">
          <ac:chgData name="" userId="c1788c58c4719094" providerId="LiveId" clId="{A7F63F81-3E0F-49CC-B634-50E0ECB3B456}" dt="2023-09-12T13:16:00.847" v="226" actId="20577"/>
          <ac:spMkLst>
            <pc:docMk/>
            <pc:sldMk cId="2511119132" sldId="1423"/>
            <ac:spMk id="2" creationId="{11B73FCA-5602-4ADD-B566-9935CDEB371A}"/>
          </ac:spMkLst>
        </pc:spChg>
        <pc:spChg chg="del">
          <ac:chgData name="" userId="c1788c58c4719094" providerId="LiveId" clId="{A7F63F81-3E0F-49CC-B634-50E0ECB3B456}" dt="2023-09-12T13:16:03.714" v="227" actId="478"/>
          <ac:spMkLst>
            <pc:docMk/>
            <pc:sldMk cId="2511119132" sldId="1423"/>
            <ac:spMk id="4" creationId="{B6B8C1E3-985C-4FCD-B688-0159C32CCAD6}"/>
          </ac:spMkLst>
        </pc:spChg>
        <pc:spChg chg="del">
          <ac:chgData name="" userId="c1788c58c4719094" providerId="LiveId" clId="{A7F63F81-3E0F-49CC-B634-50E0ECB3B456}" dt="2023-09-12T13:16:05.181" v="228" actId="478"/>
          <ac:spMkLst>
            <pc:docMk/>
            <pc:sldMk cId="2511119132" sldId="1423"/>
            <ac:spMk id="5" creationId="{E5DF3720-EC01-4358-9A3A-B7BD609C6C5B}"/>
          </ac:spMkLst>
        </pc:spChg>
        <pc:spChg chg="add">
          <ac:chgData name="" userId="c1788c58c4719094" providerId="LiveId" clId="{A7F63F81-3E0F-49CC-B634-50E0ECB3B456}" dt="2023-09-12T13:16:13.635" v="229"/>
          <ac:spMkLst>
            <pc:docMk/>
            <pc:sldMk cId="2511119132" sldId="1423"/>
            <ac:spMk id="8" creationId="{8EC1BC69-5E63-4B0F-B2B8-515524B50178}"/>
          </ac:spMkLst>
        </pc:spChg>
        <pc:spChg chg="add">
          <ac:chgData name="" userId="c1788c58c4719094" providerId="LiveId" clId="{A7F63F81-3E0F-49CC-B634-50E0ECB3B456}" dt="2023-09-12T13:16:13.635" v="229"/>
          <ac:spMkLst>
            <pc:docMk/>
            <pc:sldMk cId="2511119132" sldId="1423"/>
            <ac:spMk id="9" creationId="{4EC2A15F-2F18-49A0-B376-5DF95707B4B3}"/>
          </ac:spMkLst>
        </pc:spChg>
        <pc:spChg chg="add">
          <ac:chgData name="" userId="c1788c58c4719094" providerId="LiveId" clId="{A7F63F81-3E0F-49CC-B634-50E0ECB3B456}" dt="2023-09-12T13:16:13.635" v="229"/>
          <ac:spMkLst>
            <pc:docMk/>
            <pc:sldMk cId="2511119132" sldId="1423"/>
            <ac:spMk id="10" creationId="{13F37034-5384-4742-953E-186271EF380D}"/>
          </ac:spMkLst>
        </pc:spChg>
        <pc:spChg chg="add">
          <ac:chgData name="" userId="c1788c58c4719094" providerId="LiveId" clId="{A7F63F81-3E0F-49CC-B634-50E0ECB3B456}" dt="2023-09-12T13:16:13.635" v="229"/>
          <ac:spMkLst>
            <pc:docMk/>
            <pc:sldMk cId="2511119132" sldId="1423"/>
            <ac:spMk id="11" creationId="{06E2B616-B941-4D63-9DBA-03AF736E5408}"/>
          </ac:spMkLst>
        </pc:spChg>
        <pc:spChg chg="add">
          <ac:chgData name="" userId="c1788c58c4719094" providerId="LiveId" clId="{A7F63F81-3E0F-49CC-B634-50E0ECB3B456}" dt="2023-09-12T13:16:13.635" v="229"/>
          <ac:spMkLst>
            <pc:docMk/>
            <pc:sldMk cId="2511119132" sldId="1423"/>
            <ac:spMk id="12" creationId="{CF3918BE-9E72-49CB-81FA-ABB2AAD1F15F}"/>
          </ac:spMkLst>
        </pc:spChg>
        <pc:spChg chg="add del">
          <ac:chgData name="" userId="c1788c58c4719094" providerId="LiveId" clId="{A7F63F81-3E0F-49CC-B634-50E0ECB3B456}" dt="2023-09-12T13:16:27.345" v="231"/>
          <ac:spMkLst>
            <pc:docMk/>
            <pc:sldMk cId="2511119132" sldId="1423"/>
            <ac:spMk id="16" creationId="{27E14040-2112-439F-B045-F1BA1055B5D7}"/>
          </ac:spMkLst>
        </pc:spChg>
        <pc:spChg chg="add del">
          <ac:chgData name="" userId="c1788c58c4719094" providerId="LiveId" clId="{A7F63F81-3E0F-49CC-B634-50E0ECB3B456}" dt="2023-09-12T13:16:27.345" v="231"/>
          <ac:spMkLst>
            <pc:docMk/>
            <pc:sldMk cId="2511119132" sldId="1423"/>
            <ac:spMk id="17" creationId="{D999555D-D1DB-4B1C-BFE6-4F6F01CF3686}"/>
          </ac:spMkLst>
        </pc:spChg>
        <pc:spChg chg="add del">
          <ac:chgData name="" userId="c1788c58c4719094" providerId="LiveId" clId="{A7F63F81-3E0F-49CC-B634-50E0ECB3B456}" dt="2023-09-12T13:16:27.345" v="231"/>
          <ac:spMkLst>
            <pc:docMk/>
            <pc:sldMk cId="2511119132" sldId="1423"/>
            <ac:spMk id="18" creationId="{1C24B84D-3C72-4572-B191-5CBC2FB59F5D}"/>
          </ac:spMkLst>
        </pc:spChg>
        <pc:spChg chg="add del">
          <ac:chgData name="" userId="c1788c58c4719094" providerId="LiveId" clId="{A7F63F81-3E0F-49CC-B634-50E0ECB3B456}" dt="2023-09-12T13:16:27.345" v="231"/>
          <ac:spMkLst>
            <pc:docMk/>
            <pc:sldMk cId="2511119132" sldId="1423"/>
            <ac:spMk id="19" creationId="{F2906EA5-4238-4EA0-862F-7FB4B83ED7E4}"/>
          </ac:spMkLst>
        </pc:spChg>
        <pc:spChg chg="add del">
          <ac:chgData name="" userId="c1788c58c4719094" providerId="LiveId" clId="{A7F63F81-3E0F-49CC-B634-50E0ECB3B456}" dt="2023-09-12T13:16:27.345" v="231"/>
          <ac:spMkLst>
            <pc:docMk/>
            <pc:sldMk cId="2511119132" sldId="1423"/>
            <ac:spMk id="20" creationId="{B37C277E-0F42-4A35-9958-61E321632AC2}"/>
          </ac:spMkLst>
        </pc:spChg>
        <pc:picChg chg="add">
          <ac:chgData name="" userId="c1788c58c4719094" providerId="LiveId" clId="{A7F63F81-3E0F-49CC-B634-50E0ECB3B456}" dt="2023-09-12T13:16:13.635" v="229"/>
          <ac:picMkLst>
            <pc:docMk/>
            <pc:sldMk cId="2511119132" sldId="1423"/>
            <ac:picMk id="6" creationId="{8DFC42E7-D554-4B33-86A2-A53738E0F272}"/>
          </ac:picMkLst>
        </pc:picChg>
        <pc:picChg chg="add">
          <ac:chgData name="" userId="c1788c58c4719094" providerId="LiveId" clId="{A7F63F81-3E0F-49CC-B634-50E0ECB3B456}" dt="2023-09-12T13:16:13.635" v="229"/>
          <ac:picMkLst>
            <pc:docMk/>
            <pc:sldMk cId="2511119132" sldId="1423"/>
            <ac:picMk id="7" creationId="{35C8E665-80A2-42B0-B157-5A44884E8C23}"/>
          </ac:picMkLst>
        </pc:picChg>
        <pc:picChg chg="add">
          <ac:chgData name="" userId="c1788c58c4719094" providerId="LiveId" clId="{A7F63F81-3E0F-49CC-B634-50E0ECB3B456}" dt="2023-09-12T13:16:13.635" v="229"/>
          <ac:picMkLst>
            <pc:docMk/>
            <pc:sldMk cId="2511119132" sldId="1423"/>
            <ac:picMk id="13" creationId="{30410549-AD9C-4943-8555-0E3406216B9B}"/>
          </ac:picMkLst>
        </pc:picChg>
        <pc:picChg chg="add del">
          <ac:chgData name="" userId="c1788c58c4719094" providerId="LiveId" clId="{A7F63F81-3E0F-49CC-B634-50E0ECB3B456}" dt="2023-09-12T13:16:27.345" v="231"/>
          <ac:picMkLst>
            <pc:docMk/>
            <pc:sldMk cId="2511119132" sldId="1423"/>
            <ac:picMk id="14" creationId="{83672040-138E-4F10-A8EE-59CCFBC6D1E4}"/>
          </ac:picMkLst>
        </pc:picChg>
        <pc:picChg chg="add del">
          <ac:chgData name="" userId="c1788c58c4719094" providerId="LiveId" clId="{A7F63F81-3E0F-49CC-B634-50E0ECB3B456}" dt="2023-09-12T13:16:27.345" v="231"/>
          <ac:picMkLst>
            <pc:docMk/>
            <pc:sldMk cId="2511119132" sldId="1423"/>
            <ac:picMk id="15" creationId="{E9186953-37FC-494F-BCA3-B0FE5B48ACCF}"/>
          </ac:picMkLst>
        </pc:picChg>
        <pc:picChg chg="add del">
          <ac:chgData name="" userId="c1788c58c4719094" providerId="LiveId" clId="{A7F63F81-3E0F-49CC-B634-50E0ECB3B456}" dt="2023-09-12T13:16:27.345" v="231"/>
          <ac:picMkLst>
            <pc:docMk/>
            <pc:sldMk cId="2511119132" sldId="1423"/>
            <ac:picMk id="21" creationId="{9AB24E6B-BF64-465D-82E6-29BBE999DA3F}"/>
          </ac:picMkLst>
        </pc:picChg>
      </pc:sldChg>
      <pc:sldChg chg="addSp delSp add delAnim modAnim">
        <pc:chgData name="" userId="c1788c58c4719094" providerId="LiveId" clId="{A7F63F81-3E0F-49CC-B634-50E0ECB3B456}" dt="2023-09-12T13:16:42.165" v="235"/>
        <pc:sldMkLst>
          <pc:docMk/>
          <pc:sldMk cId="3314669837" sldId="1424"/>
        </pc:sldMkLst>
        <pc:spChg chg="del">
          <ac:chgData name="" userId="c1788c58c4719094" providerId="LiveId" clId="{A7F63F81-3E0F-49CC-B634-50E0ECB3B456}" dt="2023-09-12T13:16:39.452" v="233" actId="478"/>
          <ac:spMkLst>
            <pc:docMk/>
            <pc:sldMk cId="3314669837" sldId="1424"/>
            <ac:spMk id="8" creationId="{8EC1BC69-5E63-4B0F-B2B8-515524B50178}"/>
          </ac:spMkLst>
        </pc:spChg>
        <pc:spChg chg="del">
          <ac:chgData name="" userId="c1788c58c4719094" providerId="LiveId" clId="{A7F63F81-3E0F-49CC-B634-50E0ECB3B456}" dt="2023-09-12T13:16:39.452" v="233" actId="478"/>
          <ac:spMkLst>
            <pc:docMk/>
            <pc:sldMk cId="3314669837" sldId="1424"/>
            <ac:spMk id="9" creationId="{4EC2A15F-2F18-49A0-B376-5DF95707B4B3}"/>
          </ac:spMkLst>
        </pc:spChg>
        <pc:spChg chg="del">
          <ac:chgData name="" userId="c1788c58c4719094" providerId="LiveId" clId="{A7F63F81-3E0F-49CC-B634-50E0ECB3B456}" dt="2023-09-12T13:16:39.452" v="233" actId="478"/>
          <ac:spMkLst>
            <pc:docMk/>
            <pc:sldMk cId="3314669837" sldId="1424"/>
            <ac:spMk id="10" creationId="{13F37034-5384-4742-953E-186271EF380D}"/>
          </ac:spMkLst>
        </pc:spChg>
        <pc:spChg chg="del">
          <ac:chgData name="" userId="c1788c58c4719094" providerId="LiveId" clId="{A7F63F81-3E0F-49CC-B634-50E0ECB3B456}" dt="2023-09-12T13:16:41.889" v="234" actId="478"/>
          <ac:spMkLst>
            <pc:docMk/>
            <pc:sldMk cId="3314669837" sldId="1424"/>
            <ac:spMk id="11" creationId="{06E2B616-B941-4D63-9DBA-03AF736E5408}"/>
          </ac:spMkLst>
        </pc:spChg>
        <pc:spChg chg="del">
          <ac:chgData name="" userId="c1788c58c4719094" providerId="LiveId" clId="{A7F63F81-3E0F-49CC-B634-50E0ECB3B456}" dt="2023-09-12T13:16:39.452" v="233" actId="478"/>
          <ac:spMkLst>
            <pc:docMk/>
            <pc:sldMk cId="3314669837" sldId="1424"/>
            <ac:spMk id="12" creationId="{CF3918BE-9E72-49CB-81FA-ABB2AAD1F15F}"/>
          </ac:spMkLst>
        </pc:spChg>
        <pc:spChg chg="add">
          <ac:chgData name="" userId="c1788c58c4719094" providerId="LiveId" clId="{A7F63F81-3E0F-49CC-B634-50E0ECB3B456}" dt="2023-09-12T13:16:42.165" v="235"/>
          <ac:spMkLst>
            <pc:docMk/>
            <pc:sldMk cId="3314669837" sldId="1424"/>
            <ac:spMk id="14" creationId="{FD15FC83-222E-49DC-AE4C-DB5938D39975}"/>
          </ac:spMkLst>
        </pc:spChg>
        <pc:spChg chg="add">
          <ac:chgData name="" userId="c1788c58c4719094" providerId="LiveId" clId="{A7F63F81-3E0F-49CC-B634-50E0ECB3B456}" dt="2023-09-12T13:16:42.165" v="235"/>
          <ac:spMkLst>
            <pc:docMk/>
            <pc:sldMk cId="3314669837" sldId="1424"/>
            <ac:spMk id="17" creationId="{37964F5E-7FA4-4947-B85D-5A6DD5FB091D}"/>
          </ac:spMkLst>
        </pc:spChg>
        <pc:picChg chg="del">
          <ac:chgData name="" userId="c1788c58c4719094" providerId="LiveId" clId="{A7F63F81-3E0F-49CC-B634-50E0ECB3B456}" dt="2023-09-12T13:16:39.452" v="233" actId="478"/>
          <ac:picMkLst>
            <pc:docMk/>
            <pc:sldMk cId="3314669837" sldId="1424"/>
            <ac:picMk id="6" creationId="{8DFC42E7-D554-4B33-86A2-A53738E0F272}"/>
          </ac:picMkLst>
        </pc:picChg>
        <pc:picChg chg="del">
          <ac:chgData name="" userId="c1788c58c4719094" providerId="LiveId" clId="{A7F63F81-3E0F-49CC-B634-50E0ECB3B456}" dt="2023-09-12T13:16:39.452" v="233" actId="478"/>
          <ac:picMkLst>
            <pc:docMk/>
            <pc:sldMk cId="3314669837" sldId="1424"/>
            <ac:picMk id="7" creationId="{35C8E665-80A2-42B0-B157-5A44884E8C23}"/>
          </ac:picMkLst>
        </pc:picChg>
        <pc:picChg chg="del">
          <ac:chgData name="" userId="c1788c58c4719094" providerId="LiveId" clId="{A7F63F81-3E0F-49CC-B634-50E0ECB3B456}" dt="2023-09-12T13:16:39.452" v="233" actId="478"/>
          <ac:picMkLst>
            <pc:docMk/>
            <pc:sldMk cId="3314669837" sldId="1424"/>
            <ac:picMk id="13" creationId="{30410549-AD9C-4943-8555-0E3406216B9B}"/>
          </ac:picMkLst>
        </pc:picChg>
        <pc:picChg chg="add">
          <ac:chgData name="" userId="c1788c58c4719094" providerId="LiveId" clId="{A7F63F81-3E0F-49CC-B634-50E0ECB3B456}" dt="2023-09-12T13:16:42.165" v="235"/>
          <ac:picMkLst>
            <pc:docMk/>
            <pc:sldMk cId="3314669837" sldId="1424"/>
            <ac:picMk id="15" creationId="{2015E3EE-DBA9-4E77-AA44-B8B4D3D42070}"/>
          </ac:picMkLst>
        </pc:picChg>
        <pc:picChg chg="add">
          <ac:chgData name="" userId="c1788c58c4719094" providerId="LiveId" clId="{A7F63F81-3E0F-49CC-B634-50E0ECB3B456}" dt="2023-09-12T13:16:42.165" v="235"/>
          <ac:picMkLst>
            <pc:docMk/>
            <pc:sldMk cId="3314669837" sldId="1424"/>
            <ac:picMk id="16" creationId="{6AADD86B-5CAB-410F-9778-1903910370FA}"/>
          </ac:picMkLst>
        </pc:picChg>
      </pc:sldChg>
      <pc:sldChg chg="addSp delSp modSp add modAnim">
        <pc:chgData name="" userId="c1788c58c4719094" providerId="LiveId" clId="{A7F63F81-3E0F-49CC-B634-50E0ECB3B456}" dt="2023-09-12T13:18:09.576" v="273" actId="1076"/>
        <pc:sldMkLst>
          <pc:docMk/>
          <pc:sldMk cId="4173205862" sldId="1425"/>
        </pc:sldMkLst>
        <pc:spChg chg="mod">
          <ac:chgData name="" userId="c1788c58c4719094" providerId="LiveId" clId="{A7F63F81-3E0F-49CC-B634-50E0ECB3B456}" dt="2023-09-12T13:17:54.913" v="269" actId="20577"/>
          <ac:spMkLst>
            <pc:docMk/>
            <pc:sldMk cId="4173205862" sldId="1425"/>
            <ac:spMk id="2" creationId="{2F5F96FF-45B5-4F9F-AF89-423187B5D727}"/>
          </ac:spMkLst>
        </pc:spChg>
        <pc:spChg chg="del">
          <ac:chgData name="" userId="c1788c58c4719094" providerId="LiveId" clId="{A7F63F81-3E0F-49CC-B634-50E0ECB3B456}" dt="2023-09-12T13:17:58.385" v="270" actId="478"/>
          <ac:spMkLst>
            <pc:docMk/>
            <pc:sldMk cId="4173205862" sldId="1425"/>
            <ac:spMk id="4" creationId="{F0CAB760-BFA9-4865-9070-57FAA878E37C}"/>
          </ac:spMkLst>
        </pc:spChg>
        <pc:spChg chg="del">
          <ac:chgData name="" userId="c1788c58c4719094" providerId="LiveId" clId="{A7F63F81-3E0F-49CC-B634-50E0ECB3B456}" dt="2023-09-12T13:18:00.095" v="271" actId="478"/>
          <ac:spMkLst>
            <pc:docMk/>
            <pc:sldMk cId="4173205862" sldId="1425"/>
            <ac:spMk id="5" creationId="{80ACC365-9DE5-45FE-A9E1-ADA3F5F1A2EA}"/>
          </ac:spMkLst>
        </pc:spChg>
        <pc:spChg chg="add mod">
          <ac:chgData name="" userId="c1788c58c4719094" providerId="LiveId" clId="{A7F63F81-3E0F-49CC-B634-50E0ECB3B456}" dt="2023-09-12T13:18:09.576" v="273" actId="1076"/>
          <ac:spMkLst>
            <pc:docMk/>
            <pc:sldMk cId="4173205862" sldId="1425"/>
            <ac:spMk id="6" creationId="{2131C8AD-41F8-43B9-94E5-A6A22FDA2FF7}"/>
          </ac:spMkLst>
        </pc:spChg>
        <pc:spChg chg="add mod">
          <ac:chgData name="" userId="c1788c58c4719094" providerId="LiveId" clId="{A7F63F81-3E0F-49CC-B634-50E0ECB3B456}" dt="2023-09-12T13:18:09.576" v="273" actId="1076"/>
          <ac:spMkLst>
            <pc:docMk/>
            <pc:sldMk cId="4173205862" sldId="1425"/>
            <ac:spMk id="7" creationId="{12ED57BA-20BE-4B03-8747-4B3045EEE403}"/>
          </ac:spMkLst>
        </pc:spChg>
        <pc:spChg chg="add mod">
          <ac:chgData name="" userId="c1788c58c4719094" providerId="LiveId" clId="{A7F63F81-3E0F-49CC-B634-50E0ECB3B456}" dt="2023-09-12T13:18:09.576" v="273" actId="1076"/>
          <ac:spMkLst>
            <pc:docMk/>
            <pc:sldMk cId="4173205862" sldId="1425"/>
            <ac:spMk id="8" creationId="{B1AA12EF-0AC1-4255-AAD7-F8248F854A94}"/>
          </ac:spMkLst>
        </pc:spChg>
        <pc:spChg chg="add mod">
          <ac:chgData name="" userId="c1788c58c4719094" providerId="LiveId" clId="{A7F63F81-3E0F-49CC-B634-50E0ECB3B456}" dt="2023-09-12T13:18:09.576" v="273" actId="1076"/>
          <ac:spMkLst>
            <pc:docMk/>
            <pc:sldMk cId="4173205862" sldId="1425"/>
            <ac:spMk id="9" creationId="{02FC0020-BA01-4303-818C-DAD7EAD5D8DE}"/>
          </ac:spMkLst>
        </pc:spChg>
        <pc:spChg chg="add mod">
          <ac:chgData name="" userId="c1788c58c4719094" providerId="LiveId" clId="{A7F63F81-3E0F-49CC-B634-50E0ECB3B456}" dt="2023-09-12T13:18:09.576" v="273" actId="1076"/>
          <ac:spMkLst>
            <pc:docMk/>
            <pc:sldMk cId="4173205862" sldId="1425"/>
            <ac:spMk id="11" creationId="{EA05C20E-EB2A-4976-AB04-49E9C89E9E3F}"/>
          </ac:spMkLst>
        </pc:spChg>
        <pc:spChg chg="add mod">
          <ac:chgData name="" userId="c1788c58c4719094" providerId="LiveId" clId="{A7F63F81-3E0F-49CC-B634-50E0ECB3B456}" dt="2023-09-12T13:18:09.576" v="273" actId="1076"/>
          <ac:spMkLst>
            <pc:docMk/>
            <pc:sldMk cId="4173205862" sldId="1425"/>
            <ac:spMk id="14" creationId="{D383D007-E789-4F99-B517-EDD013F0DB68}"/>
          </ac:spMkLst>
        </pc:spChg>
        <pc:spChg chg="add mod">
          <ac:chgData name="" userId="c1788c58c4719094" providerId="LiveId" clId="{A7F63F81-3E0F-49CC-B634-50E0ECB3B456}" dt="2023-09-12T13:18:09.576" v="273" actId="1076"/>
          <ac:spMkLst>
            <pc:docMk/>
            <pc:sldMk cId="4173205862" sldId="1425"/>
            <ac:spMk id="15" creationId="{5F30209B-8BE7-4695-879D-4060D4C7E55B}"/>
          </ac:spMkLst>
        </pc:spChg>
        <pc:picChg chg="add mod">
          <ac:chgData name="" userId="c1788c58c4719094" providerId="LiveId" clId="{A7F63F81-3E0F-49CC-B634-50E0ECB3B456}" dt="2023-09-12T13:18:09.576" v="273" actId="1076"/>
          <ac:picMkLst>
            <pc:docMk/>
            <pc:sldMk cId="4173205862" sldId="1425"/>
            <ac:picMk id="10" creationId="{F9C51E7E-DD1E-439E-91CB-5409302043E6}"/>
          </ac:picMkLst>
        </pc:picChg>
        <pc:picChg chg="add mod">
          <ac:chgData name="" userId="c1788c58c4719094" providerId="LiveId" clId="{A7F63F81-3E0F-49CC-B634-50E0ECB3B456}" dt="2023-09-12T13:18:09.576" v="273" actId="1076"/>
          <ac:picMkLst>
            <pc:docMk/>
            <pc:sldMk cId="4173205862" sldId="1425"/>
            <ac:picMk id="12" creationId="{F7B7CCD7-4B7E-4A97-98F0-38AE056D296C}"/>
          </ac:picMkLst>
        </pc:picChg>
        <pc:picChg chg="add mod">
          <ac:chgData name="" userId="c1788c58c4719094" providerId="LiveId" clId="{A7F63F81-3E0F-49CC-B634-50E0ECB3B456}" dt="2023-09-12T13:18:09.576" v="273" actId="1076"/>
          <ac:picMkLst>
            <pc:docMk/>
            <pc:sldMk cId="4173205862" sldId="1425"/>
            <ac:picMk id="13" creationId="{C3C5CE12-81C2-4ADF-B542-332BA91F93AE}"/>
          </ac:picMkLst>
        </pc:picChg>
      </pc:sldChg>
    </pc:docChg>
  </pc:docChgLst>
  <pc:docChgLst>
    <pc:chgData name="Zhaoyan SHEN" userId="c1788c58c4719094" providerId="LiveId" clId="{14810C6E-D1F4-6043-89A0-30BC1FE7E298}"/>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5" Type="http://schemas.openxmlformats.org/officeDocument/2006/relationships/image" Target="../media/image58.wmf"/><Relationship Id="rId4"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e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2023/9/13</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2023/9/13</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09014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黑体" panose="02010609060101010101" pitchFamily="49" charset="-122"/>
                <a:cs typeface="Times New Roman" panose="02020603050405020304" pitchFamily="18" charset="0"/>
              </a:defRPr>
            </a:lvl1pPr>
            <a:lvl2pPr marL="815975" indent="-285750">
              <a:buFont typeface="Arial" panose="020B0604020202020204" pitchFamily="34" charset="0"/>
              <a:buChar char="•"/>
              <a:defRPr sz="2000" i="0">
                <a:latin typeface="黑体" panose="02010609060101010101" pitchFamily="49" charset="-122"/>
                <a:cs typeface="Times New Roman" panose="02020603050405020304" pitchFamily="18" charset="0"/>
              </a:defRPr>
            </a:lvl2pPr>
            <a:lvl3pPr marL="1273175" indent="-285750">
              <a:buSzPct val="50000"/>
              <a:buFont typeface="Wingdings" panose="05000000000000000000" pitchFamily="2" charset="2"/>
              <a:buChar char="u"/>
              <a:defRPr sz="1800">
                <a:latin typeface="黑体" panose="02010609060101010101" pitchFamily="49" charset="-122"/>
                <a:cs typeface="Times New Roman" panose="02020603050405020304" pitchFamily="18" charset="0"/>
              </a:defRPr>
            </a:lvl3pPr>
            <a:lvl4pPr marL="165608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p:cNvSpPr>
            <a:spLocks noGrp="1"/>
          </p:cNvSpPr>
          <p:nvPr>
            <p:ph sz="half" idx="1" hasCustomPrompt="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黑体" panose="02010609060101010101" pitchFamily="49" charset="-122"/>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黑体" panose="02010609060101010101" pitchFamily="49" charset="-122"/>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anose="05000000000000000000"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anose="05000000000000000000" pitchFamily="2" charset="2"/>
              <a:buChar char="u"/>
            </a:pPr>
            <a:r>
              <a:rPr lang="zh-CN" altLang="en-US" dirty="0"/>
              <a:t>第四级</a:t>
            </a:r>
            <a:endParaRPr lang="en-US" altLang="zh-CN" dirty="0"/>
          </a:p>
        </p:txBody>
      </p:sp>
      <p:sp>
        <p:nvSpPr>
          <p:cNvPr id="22" name="内容占位符 2"/>
          <p:cNvSpPr>
            <a:spLocks noGrp="1"/>
          </p:cNvSpPr>
          <p:nvPr>
            <p:ph sz="half" idx="11" hasCustomPrompt="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黑体" panose="02010609060101010101" pitchFamily="49" charset="-122"/>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黑体" panose="02010609060101010101" pitchFamily="49" charset="-122"/>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anose="05000000000000000000"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anose="05000000000000000000"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4.xml"/><Relationship Id="rId7" Type="http://schemas.openxmlformats.org/officeDocument/2006/relationships/image" Target="../media/image19.e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image" Target="../media/image20.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7.xml"/><Relationship Id="rId7" Type="http://schemas.openxmlformats.org/officeDocument/2006/relationships/image" Target="../media/image21.emf"/><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3.emf"/><Relationship Id="rId5" Type="http://schemas.openxmlformats.org/officeDocument/2006/relationships/slideLayout" Target="../slideLayouts/slideLayout2.xml"/><Relationship Id="rId10" Type="http://schemas.openxmlformats.org/officeDocument/2006/relationships/oleObject" Target="../embeddings/oleObject5.bin"/><Relationship Id="rId4" Type="http://schemas.openxmlformats.org/officeDocument/2006/relationships/tags" Target="../tags/tag8.xml"/><Relationship Id="rId9" Type="http://schemas.openxmlformats.org/officeDocument/2006/relationships/image" Target="../media/image2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slideLayout" Target="../slideLayouts/slideLayout2.xml"/><Relationship Id="rId7" Type="http://schemas.openxmlformats.org/officeDocument/2006/relationships/image" Target="../media/image25.w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4.emf"/><Relationship Id="rId4" Type="http://schemas.openxmlformats.org/officeDocument/2006/relationships/oleObject" Target="../embeddings/oleObject6.bin"/><Relationship Id="rId9" Type="http://schemas.openxmlformats.org/officeDocument/2006/relationships/image" Target="../media/image26.wmf"/></Relationships>
</file>

<file path=ppt/slides/_rels/slide15.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1.wmf"/><Relationship Id="rId2" Type="http://schemas.openxmlformats.org/officeDocument/2006/relationships/slideLayout" Target="../slideLayouts/slideLayout2.xml"/><Relationship Id="rId16" Type="http://schemas.openxmlformats.org/officeDocument/2006/relationships/image" Target="../media/image33.wmf"/><Relationship Id="rId1" Type="http://schemas.openxmlformats.org/officeDocument/2006/relationships/vmlDrawing" Target="../drawings/vmlDrawing4.vml"/><Relationship Id="rId6" Type="http://schemas.openxmlformats.org/officeDocument/2006/relationships/image" Target="../media/image28.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30.wmf"/><Relationship Id="rId4" Type="http://schemas.openxmlformats.org/officeDocument/2006/relationships/image" Target="../media/image27.emf"/><Relationship Id="rId9" Type="http://schemas.openxmlformats.org/officeDocument/2006/relationships/oleObject" Target="../embeddings/oleObject12.bin"/><Relationship Id="rId14" Type="http://schemas.openxmlformats.org/officeDocument/2006/relationships/image" Target="../media/image32.w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w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27.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5.emf"/><Relationship Id="rId5" Type="http://schemas.openxmlformats.org/officeDocument/2006/relationships/oleObject" Target="../embeddings/oleObject19.bin"/><Relationship Id="rId4" Type="http://schemas.openxmlformats.org/officeDocument/2006/relationships/image" Target="../media/image34.w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43.emf"/><Relationship Id="rId4" Type="http://schemas.openxmlformats.org/officeDocument/2006/relationships/oleObject" Target="../embeddings/oleObject20.bin"/></Relationships>
</file>

<file path=ppt/slides/_rels/slide27.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slideLayout" Target="../slideLayouts/slideLayout3.xml"/><Relationship Id="rId7" Type="http://schemas.openxmlformats.org/officeDocument/2006/relationships/oleObject" Target="../embeddings/oleObject22.bin"/><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43.emf"/><Relationship Id="rId5" Type="http://schemas.openxmlformats.org/officeDocument/2006/relationships/oleObject" Target="../embeddings/oleObject21.bin"/><Relationship Id="rId4"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49.wmf"/><Relationship Id="rId3" Type="http://schemas.openxmlformats.org/officeDocument/2006/relationships/notesSlide" Target="../notesSlides/notesSlide9.xml"/><Relationship Id="rId7" Type="http://schemas.openxmlformats.org/officeDocument/2006/relationships/image" Target="../media/image46.wmf"/><Relationship Id="rId12" Type="http://schemas.openxmlformats.org/officeDocument/2006/relationships/oleObject" Target="../embeddings/oleObject27.bin"/><Relationship Id="rId2" Type="http://schemas.openxmlformats.org/officeDocument/2006/relationships/slideLayout" Target="../slideLayouts/slideLayout3.xml"/><Relationship Id="rId16" Type="http://schemas.openxmlformats.org/officeDocument/2006/relationships/oleObject" Target="../embeddings/oleObject29.bin"/><Relationship Id="rId1" Type="http://schemas.openxmlformats.org/officeDocument/2006/relationships/vmlDrawing" Target="../drawings/vmlDrawing9.vml"/><Relationship Id="rId6" Type="http://schemas.openxmlformats.org/officeDocument/2006/relationships/oleObject" Target="../embeddings/oleObject24.bin"/><Relationship Id="rId11" Type="http://schemas.openxmlformats.org/officeDocument/2006/relationships/image" Target="../media/image48.wmf"/><Relationship Id="rId5" Type="http://schemas.openxmlformats.org/officeDocument/2006/relationships/image" Target="../media/image45.wmf"/><Relationship Id="rId15" Type="http://schemas.openxmlformats.org/officeDocument/2006/relationships/image" Target="../media/image50.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47.wmf"/><Relationship Id="rId1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vmlDrawing" Target="../drawings/vmlDrawing10.vml"/><Relationship Id="rId6" Type="http://schemas.openxmlformats.org/officeDocument/2006/relationships/image" Target="../media/image51.emf"/><Relationship Id="rId5" Type="http://schemas.openxmlformats.org/officeDocument/2006/relationships/oleObject" Target="../embeddings/oleObject30.bin"/><Relationship Id="rId4"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vmlDrawing" Target="../drawings/vmlDrawing11.vml"/><Relationship Id="rId5" Type="http://schemas.openxmlformats.org/officeDocument/2006/relationships/image" Target="../media/image52.emf"/><Relationship Id="rId4" Type="http://schemas.openxmlformats.org/officeDocument/2006/relationships/oleObject" Target="../embeddings/oleObject31.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53.emf"/><Relationship Id="rId4" Type="http://schemas.openxmlformats.org/officeDocument/2006/relationships/oleObject" Target="../embeddings/oleObject32.bin"/></Relationships>
</file>

<file path=ppt/slides/_rels/slide34.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37.bin"/><Relationship Id="rId3" Type="http://schemas.openxmlformats.org/officeDocument/2006/relationships/slideLayout" Target="../slideLayouts/slideLayout3.xml"/><Relationship Id="rId7" Type="http://schemas.openxmlformats.org/officeDocument/2006/relationships/oleObject" Target="../embeddings/oleObject34.bin"/><Relationship Id="rId12" Type="http://schemas.openxmlformats.org/officeDocument/2006/relationships/image" Target="../media/image57.wmf"/><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54.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56.wmf"/><Relationship Id="rId4" Type="http://schemas.openxmlformats.org/officeDocument/2006/relationships/notesSlide" Target="../notesSlides/notesSlide15.xml"/><Relationship Id="rId9" Type="http://schemas.openxmlformats.org/officeDocument/2006/relationships/oleObject" Target="../embeddings/oleObject35.bin"/><Relationship Id="rId14" Type="http://schemas.openxmlformats.org/officeDocument/2006/relationships/image" Target="../media/image58.wmf"/></Relationships>
</file>

<file path=ppt/slides/_rels/slide35.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42.bin"/><Relationship Id="rId3" Type="http://schemas.openxmlformats.org/officeDocument/2006/relationships/slideLayout" Target="../slideLayouts/slideLayout3.xml"/><Relationship Id="rId7" Type="http://schemas.openxmlformats.org/officeDocument/2006/relationships/oleObject" Target="../embeddings/oleObject39.bin"/><Relationship Id="rId12" Type="http://schemas.openxmlformats.org/officeDocument/2006/relationships/image" Target="../media/image62.wmf"/><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59.w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61.wmf"/><Relationship Id="rId4" Type="http://schemas.openxmlformats.org/officeDocument/2006/relationships/notesSlide" Target="../notesSlides/notesSlide16.xml"/><Relationship Id="rId9" Type="http://schemas.openxmlformats.org/officeDocument/2006/relationships/oleObject" Target="../embeddings/oleObject40.bin"/><Relationship Id="rId14" Type="http://schemas.openxmlformats.org/officeDocument/2006/relationships/image" Target="../media/image63.wmf"/></Relationships>
</file>

<file path=ppt/slides/_rels/slide36.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oleObject" Target="../embeddings/oleObject47.bin"/><Relationship Id="rId3" Type="http://schemas.openxmlformats.org/officeDocument/2006/relationships/slideLayout" Target="../slideLayouts/slideLayout3.xml"/><Relationship Id="rId7" Type="http://schemas.openxmlformats.org/officeDocument/2006/relationships/oleObject" Target="../embeddings/oleObject44.bin"/><Relationship Id="rId12" Type="http://schemas.openxmlformats.org/officeDocument/2006/relationships/image" Target="../media/image67.wmf"/><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64.wmf"/><Relationship Id="rId11" Type="http://schemas.openxmlformats.org/officeDocument/2006/relationships/oleObject" Target="../embeddings/oleObject46.bin"/><Relationship Id="rId5" Type="http://schemas.openxmlformats.org/officeDocument/2006/relationships/oleObject" Target="../embeddings/oleObject43.bin"/><Relationship Id="rId10" Type="http://schemas.openxmlformats.org/officeDocument/2006/relationships/image" Target="../media/image66.wmf"/><Relationship Id="rId4" Type="http://schemas.openxmlformats.org/officeDocument/2006/relationships/notesSlide" Target="../notesSlides/notesSlide17.xml"/><Relationship Id="rId9" Type="http://schemas.openxmlformats.org/officeDocument/2006/relationships/oleObject" Target="../embeddings/oleObject45.bin"/><Relationship Id="rId14" Type="http://schemas.openxmlformats.org/officeDocument/2006/relationships/image" Target="../media/image68.wmf"/></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mlDrawing" Target="../drawings/vmlDrawing16.vml"/><Relationship Id="rId5" Type="http://schemas.openxmlformats.org/officeDocument/2006/relationships/image" Target="../media/image72.emf"/><Relationship Id="rId4" Type="http://schemas.openxmlformats.org/officeDocument/2006/relationships/oleObject" Target="../embeddings/oleObject48.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74.emf"/><Relationship Id="rId5" Type="http://schemas.openxmlformats.org/officeDocument/2006/relationships/oleObject" Target="../embeddings/oleObject50.bin"/><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6.emf"/><Relationship Id="rId5" Type="http://schemas.openxmlformats.org/officeDocument/2006/relationships/oleObject" Target="../embeddings/oleObject52.bin"/><Relationship Id="rId4" Type="http://schemas.openxmlformats.org/officeDocument/2006/relationships/image" Target="../media/image75.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83565"/>
          </a:xfrm>
          <a:prstGeom prst="rect">
            <a:avLst/>
          </a:prstGeom>
          <a:noFill/>
        </p:spPr>
        <p:txBody>
          <a:bodyPr wrap="square" rtlCol="0">
            <a:spAutoFit/>
          </a:bodyPr>
          <a:lstStyle/>
          <a:p>
            <a:pPr algn="ctr"/>
            <a:r>
              <a:rPr lang="zh-CN" altLang="en-US" sz="32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第二章： </a:t>
            </a:r>
            <a:r>
              <a:rPr lang="en-US" altLang="zh-CN" sz="3200" b="1"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组合电路与时序电路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布尔代数的对偶性</a:t>
            </a:r>
            <a:endParaRPr lang="en-US" altLang="zh-CN" sz="1800" b="0" dirty="0">
              <a:solidFill>
                <a:srgbClr val="000000"/>
              </a:solidFill>
              <a:effectLst/>
              <a:latin typeface="Times New Roman" panose="02020603050405020304" pitchFamily="18" charset="0"/>
              <a:ea typeface="黑体" panose="02010609060101010101" pitchFamily="49" charset="-122"/>
            </a:endParaRPr>
          </a:p>
          <a:p>
            <a:pPr marL="530225" lvl="1" indent="0">
              <a:buNone/>
            </a:pPr>
            <a:r>
              <a:rPr lang="en-US" altLang="zh-CN" dirty="0">
                <a:latin typeface="Times New Roman" panose="02020603050405020304" pitchFamily="18" charset="0"/>
                <a:ea typeface="黑体" panose="02010609060101010101" pitchFamily="49" charset="-122"/>
              </a:rPr>
              <a:t>	布尔代数有一种实数代数不具备的特性，对偶性。交换公式中的“+”和“</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en-US" altLang="zh-CN" dirty="0">
                <a:latin typeface="Times New Roman" panose="02020603050405020304" pitchFamily="18" charset="0"/>
                <a:ea typeface="黑体" panose="02010609060101010101" pitchFamily="49" charset="-122"/>
              </a:rPr>
              <a:t>”，交换1和0，即可得到对偶的表达式。例如在分配律:</a:t>
            </a:r>
          </a:p>
          <a:p>
            <a:pPr marL="530225" lvl="1" indent="0" algn="ctr">
              <a:buNone/>
            </a:pPr>
            <a:r>
              <a:rPr lang="en-US" altLang="zh-CN" dirty="0">
                <a:latin typeface="Times New Roman" panose="02020603050405020304" pitchFamily="18" charset="0"/>
                <a:ea typeface="黑体" panose="02010609060101010101" pitchFamily="49" charset="-122"/>
              </a:rPr>
              <a:t>A+ (B</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en-US" altLang="zh-CN" dirty="0">
                <a:latin typeface="Times New Roman" panose="02020603050405020304" pitchFamily="18" charset="0"/>
                <a:ea typeface="黑体" panose="02010609060101010101" pitchFamily="49" charset="-122"/>
              </a:rPr>
              <a:t>C) = (A+B)</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en-US" altLang="zh-CN" dirty="0">
                <a:latin typeface="Times New Roman" panose="02020603050405020304" pitchFamily="18" charset="0"/>
                <a:ea typeface="黑体" panose="02010609060101010101" pitchFamily="49" charset="-122"/>
              </a:rPr>
              <a:t>(A+C)</a:t>
            </a:r>
          </a:p>
          <a:p>
            <a:pPr marL="530225" lvl="1" indent="0">
              <a:buNone/>
            </a:pPr>
            <a:r>
              <a:rPr lang="en-US" altLang="zh-CN" dirty="0">
                <a:latin typeface="Times New Roman" panose="02020603050405020304" pitchFamily="18" charset="0"/>
                <a:ea typeface="黑体" panose="02010609060101010101" pitchFamily="49" charset="-122"/>
              </a:rPr>
              <a:t>中，作如此变换，就会得到:</a:t>
            </a:r>
          </a:p>
          <a:p>
            <a:pPr marL="530225" lvl="1" indent="0" algn="ctr">
              <a:buNone/>
            </a:pPr>
            <a:r>
              <a:rPr lang="en-US" altLang="zh-CN" dirty="0">
                <a:latin typeface="Times New Roman" panose="02020603050405020304" pitchFamily="18" charset="0"/>
                <a:ea typeface="黑体" panose="02010609060101010101" pitchFamily="49" charset="-122"/>
              </a:rPr>
              <a:t>A</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en-US" altLang="zh-CN" dirty="0">
                <a:latin typeface="Times New Roman" panose="02020603050405020304" pitchFamily="18" charset="0"/>
                <a:ea typeface="黑体" panose="02010609060101010101" pitchFamily="49" charset="-122"/>
              </a:rPr>
              <a:t>(B+C) = (A</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en-US" altLang="zh-CN" dirty="0">
                <a:latin typeface="Times New Roman" panose="02020603050405020304" pitchFamily="18" charset="0"/>
                <a:ea typeface="黑体" panose="02010609060101010101" pitchFamily="49" charset="-122"/>
              </a:rPr>
              <a:t>B) + (A</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en-US" altLang="zh-CN" dirty="0">
                <a:latin typeface="Times New Roman" panose="02020603050405020304" pitchFamily="18" charset="0"/>
                <a:ea typeface="黑体" panose="02010609060101010101" pitchFamily="49" charset="-122"/>
              </a:rPr>
              <a:t>C)</a:t>
            </a:r>
          </a:p>
          <a:p>
            <a:pPr marL="987425" lvl="2" indent="0">
              <a:buNone/>
            </a:pPr>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布尔代数</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10</a:t>
            </a:fld>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逻辑图</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11</a:t>
            </a:fld>
            <a:endParaRPr lang="zh-CN" altLang="en-US" dirty="0"/>
          </a:p>
        </p:txBody>
      </p:sp>
      <p:sp>
        <p:nvSpPr>
          <p:cNvPr id="48" name="矩形 47">
            <a:extLst>
              <a:ext uri="{FF2B5EF4-FFF2-40B4-BE49-F238E27FC236}">
                <a16:creationId xmlns:a16="http://schemas.microsoft.com/office/drawing/2014/main" id="{F8C41EA1-D22C-4A02-BAEC-C384A9495625}"/>
              </a:ext>
            </a:extLst>
          </p:cNvPr>
          <p:cNvSpPr/>
          <p:nvPr/>
        </p:nvSpPr>
        <p:spPr>
          <a:xfrm>
            <a:off x="412197" y="1119375"/>
            <a:ext cx="11146329" cy="2062103"/>
          </a:xfrm>
          <a:prstGeom prst="rect">
            <a:avLst/>
          </a:prstGeom>
          <a:noFill/>
        </p:spPr>
        <p:txBody>
          <a:bodyPr wrap="square" rtlCol="0">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组合电路行为描述方法包括真值表、布尔代数、</a:t>
            </a:r>
            <a:r>
              <a:rPr lang="zh-CN" altLang="en-US" sz="3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逻辑图</a:t>
            </a:r>
            <a:endParaRPr lang="en-US" altLang="zh-CN" sz="3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SzPct val="1000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逻辑图是由实现基本逻辑功能的逻辑门构建的。逻辑图中逻辑门之间连接的线路表示物理设备中真实的物理线路，因此逻辑图可以以形象的表现形式描述硬件电路。</a:t>
            </a:r>
            <a:endParaRPr lang="en-US" altLang="zh-CN" sz="2400" dirty="0">
              <a:latin typeface="楷体" panose="02010609060101010101" pitchFamily="49" charset="-122"/>
              <a:ea typeface="楷体" panose="02010609060101010101" pitchFamily="49" charset="-122"/>
            </a:endParaRPr>
          </a:p>
          <a:p>
            <a:pPr marL="342900" indent="-342900">
              <a:buSzPct val="1000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三种基本逻辑门。</a:t>
            </a:r>
            <a:endParaRPr lang="en-US" altLang="zh-CN" sz="2400" dirty="0">
              <a:latin typeface="楷体" panose="02010609060101010101" pitchFamily="49" charset="-122"/>
              <a:ea typeface="楷体" panose="02010609060101010101" pitchFamily="49" charset="-122"/>
            </a:endParaRPr>
          </a:p>
        </p:txBody>
      </p:sp>
      <p:sp>
        <p:nvSpPr>
          <p:cNvPr id="49" name="文本框 48">
            <a:extLst>
              <a:ext uri="{FF2B5EF4-FFF2-40B4-BE49-F238E27FC236}">
                <a16:creationId xmlns:a16="http://schemas.microsoft.com/office/drawing/2014/main" id="{229D89F8-5355-4698-97E5-CC2966194C5E}"/>
              </a:ext>
            </a:extLst>
          </p:cNvPr>
          <p:cNvSpPr txBox="1"/>
          <p:nvPr/>
        </p:nvSpPr>
        <p:spPr>
          <a:xfrm>
            <a:off x="1462903" y="3308352"/>
            <a:ext cx="1175322" cy="338554"/>
          </a:xfrm>
          <a:prstGeom prst="rect">
            <a:avLst/>
          </a:prstGeom>
          <a:noFill/>
        </p:spPr>
        <p:txBody>
          <a:bodyPr wrap="none" rtlCol="0">
            <a:spAutoFit/>
          </a:bodyPr>
          <a:lstStyle/>
          <a:p>
            <a:r>
              <a:rPr lang="zh-CN" altLang="en-US" sz="1600" dirty="0">
                <a:latin typeface="Times New Roman" panose="02020603050405020304" pitchFamily="18" charset="0"/>
                <a:ea typeface="黑体" panose="02010609060101010101" pitchFamily="49" charset="-122"/>
              </a:rPr>
              <a:t>与</a:t>
            </a:r>
            <a:r>
              <a:rPr lang="en-US" altLang="zh-CN" sz="1600" dirty="0">
                <a:latin typeface="Times New Roman" panose="02020603050405020304" pitchFamily="18" charset="0"/>
                <a:ea typeface="黑体" panose="02010609060101010101" pitchFamily="49" charset="-122"/>
              </a:rPr>
              <a:t>(AND)</a:t>
            </a:r>
            <a:r>
              <a:rPr lang="zh-CN" altLang="en-US" sz="1600" dirty="0">
                <a:latin typeface="Times New Roman" panose="02020603050405020304" pitchFamily="18" charset="0"/>
                <a:ea typeface="黑体" panose="02010609060101010101" pitchFamily="49" charset="-122"/>
              </a:rPr>
              <a:t>门</a:t>
            </a:r>
          </a:p>
        </p:txBody>
      </p:sp>
      <p:sp>
        <p:nvSpPr>
          <p:cNvPr id="50" name="文本框 49">
            <a:extLst>
              <a:ext uri="{FF2B5EF4-FFF2-40B4-BE49-F238E27FC236}">
                <a16:creationId xmlns:a16="http://schemas.microsoft.com/office/drawing/2014/main" id="{0472C859-05C2-48C1-8EA8-8F830F688B3E}"/>
              </a:ext>
            </a:extLst>
          </p:cNvPr>
          <p:cNvSpPr txBox="1"/>
          <p:nvPr/>
        </p:nvSpPr>
        <p:spPr>
          <a:xfrm>
            <a:off x="4951392" y="3318553"/>
            <a:ext cx="1016625" cy="338554"/>
          </a:xfrm>
          <a:prstGeom prst="rect">
            <a:avLst/>
          </a:prstGeom>
          <a:noFill/>
        </p:spPr>
        <p:txBody>
          <a:bodyPr wrap="none" rtlCol="0">
            <a:spAutoFit/>
          </a:bodyPr>
          <a:lstStyle/>
          <a:p>
            <a:r>
              <a:rPr lang="zh-CN" altLang="en-US" sz="1600" dirty="0">
                <a:latin typeface="Times New Roman" panose="02020603050405020304" pitchFamily="18" charset="0"/>
                <a:ea typeface="黑体" panose="02010609060101010101" pitchFamily="49" charset="-122"/>
              </a:rPr>
              <a:t>或</a:t>
            </a:r>
            <a:r>
              <a:rPr lang="en-US" altLang="zh-CN" sz="1600" dirty="0">
                <a:latin typeface="Times New Roman" panose="02020603050405020304" pitchFamily="18" charset="0"/>
                <a:ea typeface="黑体" panose="02010609060101010101" pitchFamily="49" charset="-122"/>
              </a:rPr>
              <a:t>(OR)</a:t>
            </a:r>
            <a:r>
              <a:rPr lang="zh-CN" altLang="en-US" sz="1600" dirty="0">
                <a:latin typeface="Times New Roman" panose="02020603050405020304" pitchFamily="18" charset="0"/>
                <a:ea typeface="黑体" panose="02010609060101010101" pitchFamily="49" charset="-122"/>
              </a:rPr>
              <a:t>门</a:t>
            </a:r>
          </a:p>
        </p:txBody>
      </p:sp>
      <p:sp>
        <p:nvSpPr>
          <p:cNvPr id="51" name="文本框 50">
            <a:extLst>
              <a:ext uri="{FF2B5EF4-FFF2-40B4-BE49-F238E27FC236}">
                <a16:creationId xmlns:a16="http://schemas.microsoft.com/office/drawing/2014/main" id="{6D3C39A4-4999-4488-9F5B-71C4CB3721FE}"/>
              </a:ext>
            </a:extLst>
          </p:cNvPr>
          <p:cNvSpPr txBox="1"/>
          <p:nvPr/>
        </p:nvSpPr>
        <p:spPr>
          <a:xfrm>
            <a:off x="8204519" y="3308352"/>
            <a:ext cx="1152880" cy="338554"/>
          </a:xfrm>
          <a:prstGeom prst="rect">
            <a:avLst/>
          </a:prstGeom>
          <a:noFill/>
        </p:spPr>
        <p:txBody>
          <a:bodyPr wrap="none" rtlCol="0">
            <a:spAutoFit/>
          </a:bodyPr>
          <a:lstStyle/>
          <a:p>
            <a:r>
              <a:rPr lang="zh-CN" altLang="en-US" sz="1600" dirty="0">
                <a:latin typeface="Times New Roman" panose="02020603050405020304" pitchFamily="18" charset="0"/>
                <a:ea typeface="黑体" panose="02010609060101010101" pitchFamily="49" charset="-122"/>
              </a:rPr>
              <a:t>非</a:t>
            </a:r>
            <a:r>
              <a:rPr lang="en-US" altLang="zh-CN" sz="1600" dirty="0">
                <a:latin typeface="Times New Roman" panose="02020603050405020304" pitchFamily="18" charset="0"/>
                <a:ea typeface="黑体" panose="02010609060101010101" pitchFamily="49" charset="-122"/>
              </a:rPr>
              <a:t>(NOT)</a:t>
            </a:r>
            <a:r>
              <a:rPr lang="zh-CN" altLang="en-US" sz="1600" dirty="0">
                <a:latin typeface="Times New Roman" panose="02020603050405020304" pitchFamily="18" charset="0"/>
                <a:ea typeface="黑体" panose="02010609060101010101" pitchFamily="49" charset="-122"/>
              </a:rPr>
              <a:t>门</a:t>
            </a:r>
          </a:p>
        </p:txBody>
      </p:sp>
      <p:graphicFrame>
        <p:nvGraphicFramePr>
          <p:cNvPr id="52" name="表格 51">
            <a:extLst>
              <a:ext uri="{FF2B5EF4-FFF2-40B4-BE49-F238E27FC236}">
                <a16:creationId xmlns:a16="http://schemas.microsoft.com/office/drawing/2014/main" id="{731469DC-1F37-4781-846A-2493E3DAD0AB}"/>
              </a:ext>
            </a:extLst>
          </p:cNvPr>
          <p:cNvGraphicFramePr/>
          <p:nvPr>
            <p:custDataLst>
              <p:tags r:id="rId2"/>
            </p:custDataLst>
          </p:nvPr>
        </p:nvGraphicFramePr>
        <p:xfrm>
          <a:off x="1103800" y="4593454"/>
          <a:ext cx="2204085" cy="2131060"/>
        </p:xfrm>
        <a:graphic>
          <a:graphicData uri="http://schemas.openxmlformats.org/drawingml/2006/table">
            <a:tbl>
              <a:tblPr firstRow="1" bandRow="1">
                <a:tableStyleId>{5C22544A-7EE6-4342-B048-85BDC9FD1C3A}</a:tableStyleId>
              </a:tblPr>
              <a:tblGrid>
                <a:gridCol w="682625">
                  <a:extLst>
                    <a:ext uri="{9D8B030D-6E8A-4147-A177-3AD203B41FA5}">
                      <a16:colId xmlns:a16="http://schemas.microsoft.com/office/drawing/2014/main" val="20000"/>
                    </a:ext>
                  </a:extLst>
                </a:gridCol>
                <a:gridCol w="681990">
                  <a:extLst>
                    <a:ext uri="{9D8B030D-6E8A-4147-A177-3AD203B41FA5}">
                      <a16:colId xmlns:a16="http://schemas.microsoft.com/office/drawing/2014/main" val="20001"/>
                    </a:ext>
                  </a:extLst>
                </a:gridCol>
                <a:gridCol w="839470">
                  <a:extLst>
                    <a:ext uri="{9D8B030D-6E8A-4147-A177-3AD203B41FA5}">
                      <a16:colId xmlns:a16="http://schemas.microsoft.com/office/drawing/2014/main" val="20002"/>
                    </a:ext>
                  </a:extLst>
                </a:gridCol>
              </a:tblGrid>
              <a:tr h="4114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2"/>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3"/>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4"/>
                  </a:ext>
                </a:extLst>
              </a:tr>
            </a:tbl>
          </a:graphicData>
        </a:graphic>
      </p:graphicFrame>
      <p:graphicFrame>
        <p:nvGraphicFramePr>
          <p:cNvPr id="53" name="表格 52">
            <a:extLst>
              <a:ext uri="{FF2B5EF4-FFF2-40B4-BE49-F238E27FC236}">
                <a16:creationId xmlns:a16="http://schemas.microsoft.com/office/drawing/2014/main" id="{400DE73C-533C-4242-936D-DFDFD170FC92}"/>
              </a:ext>
            </a:extLst>
          </p:cNvPr>
          <p:cNvGraphicFramePr/>
          <p:nvPr>
            <p:custDataLst>
              <p:tags r:id="rId3"/>
            </p:custDataLst>
          </p:nvPr>
        </p:nvGraphicFramePr>
        <p:xfrm>
          <a:off x="4556930" y="4593454"/>
          <a:ext cx="2204085" cy="2131060"/>
        </p:xfrm>
        <a:graphic>
          <a:graphicData uri="http://schemas.openxmlformats.org/drawingml/2006/table">
            <a:tbl>
              <a:tblPr firstRow="1" bandRow="1">
                <a:tableStyleId>{5C22544A-7EE6-4342-B048-85BDC9FD1C3A}</a:tableStyleId>
              </a:tblPr>
              <a:tblGrid>
                <a:gridCol w="682625">
                  <a:extLst>
                    <a:ext uri="{9D8B030D-6E8A-4147-A177-3AD203B41FA5}">
                      <a16:colId xmlns:a16="http://schemas.microsoft.com/office/drawing/2014/main" val="20000"/>
                    </a:ext>
                  </a:extLst>
                </a:gridCol>
                <a:gridCol w="681990">
                  <a:extLst>
                    <a:ext uri="{9D8B030D-6E8A-4147-A177-3AD203B41FA5}">
                      <a16:colId xmlns:a16="http://schemas.microsoft.com/office/drawing/2014/main" val="20001"/>
                    </a:ext>
                  </a:extLst>
                </a:gridCol>
                <a:gridCol w="839470">
                  <a:extLst>
                    <a:ext uri="{9D8B030D-6E8A-4147-A177-3AD203B41FA5}">
                      <a16:colId xmlns:a16="http://schemas.microsoft.com/office/drawing/2014/main" val="20002"/>
                    </a:ext>
                  </a:extLst>
                </a:gridCol>
              </a:tblGrid>
              <a:tr h="4114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2"/>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3"/>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4"/>
                  </a:ext>
                </a:extLst>
              </a:tr>
            </a:tbl>
          </a:graphicData>
        </a:graphic>
      </p:graphicFrame>
      <p:graphicFrame>
        <p:nvGraphicFramePr>
          <p:cNvPr id="54" name="表格 53">
            <a:extLst>
              <a:ext uri="{FF2B5EF4-FFF2-40B4-BE49-F238E27FC236}">
                <a16:creationId xmlns:a16="http://schemas.microsoft.com/office/drawing/2014/main" id="{1916422D-8131-4F5F-9164-35EAD82DFD2E}"/>
              </a:ext>
            </a:extLst>
          </p:cNvPr>
          <p:cNvGraphicFramePr/>
          <p:nvPr>
            <p:custDataLst>
              <p:tags r:id="rId4"/>
            </p:custDataLst>
          </p:nvPr>
        </p:nvGraphicFramePr>
        <p:xfrm>
          <a:off x="8076100" y="4593454"/>
          <a:ext cx="1522095" cy="1271270"/>
        </p:xfrm>
        <a:graphic>
          <a:graphicData uri="http://schemas.openxmlformats.org/drawingml/2006/table">
            <a:tbl>
              <a:tblPr firstRow="1" bandRow="1">
                <a:tableStyleId>{5C22544A-7EE6-4342-B048-85BDC9FD1C3A}</a:tableStyleId>
              </a:tblPr>
              <a:tblGrid>
                <a:gridCol w="682625">
                  <a:extLst>
                    <a:ext uri="{9D8B030D-6E8A-4147-A177-3AD203B41FA5}">
                      <a16:colId xmlns:a16="http://schemas.microsoft.com/office/drawing/2014/main" val="20000"/>
                    </a:ext>
                  </a:extLst>
                </a:gridCol>
                <a:gridCol w="839470">
                  <a:extLst>
                    <a:ext uri="{9D8B030D-6E8A-4147-A177-3AD203B41FA5}">
                      <a16:colId xmlns:a16="http://schemas.microsoft.com/office/drawing/2014/main" val="20001"/>
                    </a:ext>
                  </a:extLst>
                </a:gridCol>
              </a:tblGrid>
              <a:tr h="4114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2"/>
                  </a:ext>
                </a:extLst>
              </a:tr>
            </a:tbl>
          </a:graphicData>
        </a:graphic>
      </p:graphicFrame>
      <p:grpSp>
        <p:nvGrpSpPr>
          <p:cNvPr id="55" name="组合 54">
            <a:extLst>
              <a:ext uri="{FF2B5EF4-FFF2-40B4-BE49-F238E27FC236}">
                <a16:creationId xmlns:a16="http://schemas.microsoft.com/office/drawing/2014/main" id="{9CAA5A14-BABB-47AE-A6FE-1046744425BB}"/>
              </a:ext>
            </a:extLst>
          </p:cNvPr>
          <p:cNvGrpSpPr/>
          <p:nvPr/>
        </p:nvGrpSpPr>
        <p:grpSpPr>
          <a:xfrm>
            <a:off x="1084794" y="3652253"/>
            <a:ext cx="1950665" cy="1047115"/>
            <a:chOff x="1084794" y="3652253"/>
            <a:chExt cx="1950665" cy="1047115"/>
          </a:xfrm>
        </p:grpSpPr>
        <p:graphicFrame>
          <p:nvGraphicFramePr>
            <p:cNvPr id="56" name="对象 55">
              <a:extLst>
                <a:ext uri="{FF2B5EF4-FFF2-40B4-BE49-F238E27FC236}">
                  <a16:creationId xmlns:a16="http://schemas.microsoft.com/office/drawing/2014/main" id="{5ADBCC08-ABB5-4BBC-B530-9ED55EBF5DDE}"/>
                </a:ext>
              </a:extLst>
            </p:cNvPr>
            <p:cNvGraphicFramePr/>
            <p:nvPr>
              <p:extLst>
                <p:ext uri="{D42A27DB-BD31-4B8C-83A1-F6EECF244321}">
                  <p14:modId xmlns:p14="http://schemas.microsoft.com/office/powerpoint/2010/main" val="314108673"/>
                </p:ext>
              </p:extLst>
            </p:nvPr>
          </p:nvGraphicFramePr>
          <p:xfrm>
            <a:off x="1338094" y="3652253"/>
            <a:ext cx="1424940" cy="1047115"/>
          </p:xfrm>
          <a:graphic>
            <a:graphicData uri="http://schemas.openxmlformats.org/presentationml/2006/ole">
              <mc:AlternateContent xmlns:mc="http://schemas.openxmlformats.org/markup-compatibility/2006">
                <mc:Choice xmlns:v="urn:schemas-microsoft-com:vml" Requires="v">
                  <p:oleObj spid="_x0000_s1026" r:id="rId6" imgW="393065" imgH="340995" progId="Visio.Drawing.15">
                    <p:embed/>
                  </p:oleObj>
                </mc:Choice>
                <mc:Fallback>
                  <p:oleObj r:id="rId6" imgW="393065" imgH="340995" progId="Visio.Drawing.15">
                    <p:embed/>
                    <p:pic>
                      <p:nvPicPr>
                        <p:cNvPr id="56" name="对象 55">
                          <a:extLst>
                            <a:ext uri="{FF2B5EF4-FFF2-40B4-BE49-F238E27FC236}">
                              <a16:creationId xmlns:a16="http://schemas.microsoft.com/office/drawing/2014/main" id="{5ADBCC08-ABB5-4BBC-B530-9ED55EBF5DDE}"/>
                            </a:ext>
                          </a:extLst>
                        </p:cNvPr>
                        <p:cNvPicPr/>
                        <p:nvPr/>
                      </p:nvPicPr>
                      <p:blipFill>
                        <a:blip r:embed="rId7"/>
                        <a:stretch>
                          <a:fillRect/>
                        </a:stretch>
                      </p:blipFill>
                      <p:spPr>
                        <a:xfrm>
                          <a:off x="1338094" y="3652253"/>
                          <a:ext cx="1424940" cy="1047115"/>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039C5CCC-DC6D-4B2D-85B6-4251823CCC60}"/>
                </a:ext>
              </a:extLst>
            </p:cNvPr>
            <p:cNvSpPr txBox="1"/>
            <p:nvPr/>
          </p:nvSpPr>
          <p:spPr>
            <a:xfrm>
              <a:off x="1084794" y="3727402"/>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A</a:t>
              </a:r>
              <a:endParaRPr lang="zh-CN" altLang="en-US" sz="1600" dirty="0">
                <a:latin typeface="Times New Roman" panose="02020603050405020304" pitchFamily="18" charset="0"/>
                <a:ea typeface="黑体" panose="02010609060101010101" pitchFamily="49" charset="-122"/>
              </a:endParaRPr>
            </a:p>
          </p:txBody>
        </p:sp>
        <p:sp>
          <p:nvSpPr>
            <p:cNvPr id="58" name="文本框 57">
              <a:extLst>
                <a:ext uri="{FF2B5EF4-FFF2-40B4-BE49-F238E27FC236}">
                  <a16:creationId xmlns:a16="http://schemas.microsoft.com/office/drawing/2014/main" id="{DEA7F748-69DB-48B1-BB01-28D18A2C85DC}"/>
                </a:ext>
              </a:extLst>
            </p:cNvPr>
            <p:cNvSpPr txBox="1"/>
            <p:nvPr/>
          </p:nvSpPr>
          <p:spPr>
            <a:xfrm>
              <a:off x="1103800" y="4048811"/>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B</a:t>
              </a:r>
              <a:endParaRPr lang="zh-CN" altLang="en-US" sz="1600" dirty="0">
                <a:latin typeface="Times New Roman" panose="02020603050405020304" pitchFamily="18" charset="0"/>
                <a:ea typeface="黑体" panose="02010609060101010101" pitchFamily="49" charset="-122"/>
              </a:endParaRPr>
            </a:p>
          </p:txBody>
        </p:sp>
        <p:sp>
          <p:nvSpPr>
            <p:cNvPr id="59" name="文本框 58">
              <a:extLst>
                <a:ext uri="{FF2B5EF4-FFF2-40B4-BE49-F238E27FC236}">
                  <a16:creationId xmlns:a16="http://schemas.microsoft.com/office/drawing/2014/main" id="{2F875DC2-1F5B-446E-A9D9-6B0D308263A9}"/>
                </a:ext>
              </a:extLst>
            </p:cNvPr>
            <p:cNvSpPr txBox="1"/>
            <p:nvPr/>
          </p:nvSpPr>
          <p:spPr>
            <a:xfrm>
              <a:off x="2703317" y="3879534"/>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X</a:t>
              </a:r>
              <a:endParaRPr lang="zh-CN" altLang="en-US" sz="1600" dirty="0">
                <a:latin typeface="Times New Roman" panose="02020603050405020304" pitchFamily="18" charset="0"/>
                <a:ea typeface="黑体" panose="02010609060101010101" pitchFamily="49" charset="-122"/>
              </a:endParaRPr>
            </a:p>
          </p:txBody>
        </p:sp>
      </p:grpSp>
      <p:grpSp>
        <p:nvGrpSpPr>
          <p:cNvPr id="60" name="组合 59">
            <a:extLst>
              <a:ext uri="{FF2B5EF4-FFF2-40B4-BE49-F238E27FC236}">
                <a16:creationId xmlns:a16="http://schemas.microsoft.com/office/drawing/2014/main" id="{3E8B2400-37DE-477F-9B12-C8AD45E56680}"/>
              </a:ext>
            </a:extLst>
          </p:cNvPr>
          <p:cNvGrpSpPr/>
          <p:nvPr/>
        </p:nvGrpSpPr>
        <p:grpSpPr>
          <a:xfrm>
            <a:off x="4490625" y="3643363"/>
            <a:ext cx="2017559" cy="1047115"/>
            <a:chOff x="4490625" y="3643363"/>
            <a:chExt cx="2017559" cy="1047115"/>
          </a:xfrm>
        </p:grpSpPr>
        <p:graphicFrame>
          <p:nvGraphicFramePr>
            <p:cNvPr id="61" name="对象 60">
              <a:extLst>
                <a:ext uri="{FF2B5EF4-FFF2-40B4-BE49-F238E27FC236}">
                  <a16:creationId xmlns:a16="http://schemas.microsoft.com/office/drawing/2014/main" id="{C1EAB888-28A0-4DE6-BA4C-788D563891F2}"/>
                </a:ext>
              </a:extLst>
            </p:cNvPr>
            <p:cNvGraphicFramePr/>
            <p:nvPr>
              <p:extLst>
                <p:ext uri="{D42A27DB-BD31-4B8C-83A1-F6EECF244321}">
                  <p14:modId xmlns:p14="http://schemas.microsoft.com/office/powerpoint/2010/main" val="3798557358"/>
                </p:ext>
              </p:extLst>
            </p:nvPr>
          </p:nvGraphicFramePr>
          <p:xfrm>
            <a:off x="4732169" y="3643363"/>
            <a:ext cx="1543050" cy="1047115"/>
          </p:xfrm>
          <a:graphic>
            <a:graphicData uri="http://schemas.openxmlformats.org/presentationml/2006/ole">
              <mc:AlternateContent xmlns:mc="http://schemas.openxmlformats.org/markup-compatibility/2006">
                <mc:Choice xmlns:v="urn:schemas-microsoft-com:vml" Requires="v">
                  <p:oleObj spid="_x0000_s1027" r:id="rId8" imgW="393065" imgH="340995" progId="Visio.Drawing.15">
                    <p:embed/>
                  </p:oleObj>
                </mc:Choice>
                <mc:Fallback>
                  <p:oleObj r:id="rId8" imgW="393065" imgH="340995" progId="Visio.Drawing.15">
                    <p:embed/>
                    <p:pic>
                      <p:nvPicPr>
                        <p:cNvPr id="61" name="对象 60">
                          <a:extLst>
                            <a:ext uri="{FF2B5EF4-FFF2-40B4-BE49-F238E27FC236}">
                              <a16:creationId xmlns:a16="http://schemas.microsoft.com/office/drawing/2014/main" id="{C1EAB888-28A0-4DE6-BA4C-788D563891F2}"/>
                            </a:ext>
                          </a:extLst>
                        </p:cNvPr>
                        <p:cNvPicPr/>
                        <p:nvPr/>
                      </p:nvPicPr>
                      <p:blipFill>
                        <a:blip r:embed="rId9"/>
                        <a:stretch>
                          <a:fillRect/>
                        </a:stretch>
                      </p:blipFill>
                      <p:spPr>
                        <a:xfrm>
                          <a:off x="4732169" y="3643363"/>
                          <a:ext cx="1543050" cy="1047115"/>
                        </a:xfrm>
                        <a:prstGeom prst="rect">
                          <a:avLst/>
                        </a:prstGeom>
                      </p:spPr>
                    </p:pic>
                  </p:oleObj>
                </mc:Fallback>
              </mc:AlternateContent>
            </a:graphicData>
          </a:graphic>
        </p:graphicFrame>
        <p:sp>
          <p:nvSpPr>
            <p:cNvPr id="62" name="文本框 61">
              <a:extLst>
                <a:ext uri="{FF2B5EF4-FFF2-40B4-BE49-F238E27FC236}">
                  <a16:creationId xmlns:a16="http://schemas.microsoft.com/office/drawing/2014/main" id="{724B9C5F-0B4F-452B-AEBD-1D46CEE4A161}"/>
                </a:ext>
              </a:extLst>
            </p:cNvPr>
            <p:cNvSpPr txBox="1"/>
            <p:nvPr/>
          </p:nvSpPr>
          <p:spPr>
            <a:xfrm>
              <a:off x="4490625" y="3711121"/>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A</a:t>
              </a:r>
              <a:endParaRPr lang="zh-CN" altLang="en-US" sz="1600" dirty="0">
                <a:latin typeface="Times New Roman" panose="02020603050405020304" pitchFamily="18" charset="0"/>
                <a:ea typeface="黑体" panose="02010609060101010101" pitchFamily="49" charset="-122"/>
              </a:endParaRPr>
            </a:p>
          </p:txBody>
        </p:sp>
        <p:sp>
          <p:nvSpPr>
            <p:cNvPr id="63" name="文本框 62">
              <a:extLst>
                <a:ext uri="{FF2B5EF4-FFF2-40B4-BE49-F238E27FC236}">
                  <a16:creationId xmlns:a16="http://schemas.microsoft.com/office/drawing/2014/main" id="{51C7ED18-4CD8-4C81-AFEB-3CAAB436F9A6}"/>
                </a:ext>
              </a:extLst>
            </p:cNvPr>
            <p:cNvSpPr txBox="1"/>
            <p:nvPr/>
          </p:nvSpPr>
          <p:spPr>
            <a:xfrm>
              <a:off x="4509631" y="4032530"/>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B</a:t>
              </a:r>
              <a:endParaRPr lang="zh-CN" altLang="en-US" sz="1600" dirty="0">
                <a:latin typeface="Times New Roman" panose="02020603050405020304" pitchFamily="18" charset="0"/>
                <a:ea typeface="黑体" panose="02010609060101010101" pitchFamily="49" charset="-122"/>
              </a:endParaRPr>
            </a:p>
          </p:txBody>
        </p:sp>
        <p:sp>
          <p:nvSpPr>
            <p:cNvPr id="64" name="文本框 63">
              <a:extLst>
                <a:ext uri="{FF2B5EF4-FFF2-40B4-BE49-F238E27FC236}">
                  <a16:creationId xmlns:a16="http://schemas.microsoft.com/office/drawing/2014/main" id="{3FFD91D9-7965-45A9-8601-D7AA2D8101E6}"/>
                </a:ext>
              </a:extLst>
            </p:cNvPr>
            <p:cNvSpPr txBox="1"/>
            <p:nvPr/>
          </p:nvSpPr>
          <p:spPr>
            <a:xfrm>
              <a:off x="6176042" y="3879534"/>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X</a:t>
              </a:r>
              <a:endParaRPr lang="zh-CN" altLang="en-US" sz="1600" dirty="0">
                <a:latin typeface="Times New Roman" panose="02020603050405020304" pitchFamily="18" charset="0"/>
                <a:ea typeface="黑体" panose="02010609060101010101" pitchFamily="49" charset="-122"/>
              </a:endParaRPr>
            </a:p>
          </p:txBody>
        </p:sp>
      </p:grpSp>
      <p:grpSp>
        <p:nvGrpSpPr>
          <p:cNvPr id="65" name="组合 64">
            <a:extLst>
              <a:ext uri="{FF2B5EF4-FFF2-40B4-BE49-F238E27FC236}">
                <a16:creationId xmlns:a16="http://schemas.microsoft.com/office/drawing/2014/main" id="{A2616BE6-EBF1-48EB-B2DD-EB6AC45FDB45}"/>
              </a:ext>
            </a:extLst>
          </p:cNvPr>
          <p:cNvGrpSpPr/>
          <p:nvPr/>
        </p:nvGrpSpPr>
        <p:grpSpPr>
          <a:xfrm>
            <a:off x="7634755" y="3676701"/>
            <a:ext cx="2226379" cy="756920"/>
            <a:chOff x="7634755" y="3676701"/>
            <a:chExt cx="2226379" cy="756920"/>
          </a:xfrm>
        </p:grpSpPr>
        <p:sp>
          <p:nvSpPr>
            <p:cNvPr id="66" name="椭圆 65">
              <a:extLst>
                <a:ext uri="{FF2B5EF4-FFF2-40B4-BE49-F238E27FC236}">
                  <a16:creationId xmlns:a16="http://schemas.microsoft.com/office/drawing/2014/main" id="{28804E62-E36C-49EB-9D41-514E7FB049DA}"/>
                </a:ext>
              </a:extLst>
            </p:cNvPr>
            <p:cNvSpPr/>
            <p:nvPr/>
          </p:nvSpPr>
          <p:spPr>
            <a:xfrm>
              <a:off x="9015265" y="3991661"/>
              <a:ext cx="117475" cy="125730"/>
            </a:xfrm>
            <a:prstGeom prst="ellipse">
              <a:avLst/>
            </a:prstGeom>
            <a:ln w="9525"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600">
                <a:solidFill>
                  <a:schemeClr val="tx1"/>
                </a:solidFill>
                <a:ea typeface="宋体" panose="02010600030101010101" pitchFamily="2" charset="-122"/>
              </a:endParaRPr>
            </a:p>
          </p:txBody>
        </p:sp>
        <p:grpSp>
          <p:nvGrpSpPr>
            <p:cNvPr id="67" name="组合 66">
              <a:extLst>
                <a:ext uri="{FF2B5EF4-FFF2-40B4-BE49-F238E27FC236}">
                  <a16:creationId xmlns:a16="http://schemas.microsoft.com/office/drawing/2014/main" id="{4D58EE8B-8D0D-4C95-8B81-1B92607E507C}"/>
                </a:ext>
              </a:extLst>
            </p:cNvPr>
            <p:cNvGrpSpPr/>
            <p:nvPr/>
          </p:nvGrpSpPr>
          <p:grpSpPr>
            <a:xfrm>
              <a:off x="7634755" y="3676701"/>
              <a:ext cx="2226379" cy="756920"/>
              <a:chOff x="7634755" y="3676701"/>
              <a:chExt cx="2226379" cy="756920"/>
            </a:xfrm>
          </p:grpSpPr>
          <p:cxnSp>
            <p:nvCxnSpPr>
              <p:cNvPr id="68" name="直接连接符 67">
                <a:extLst>
                  <a:ext uri="{FF2B5EF4-FFF2-40B4-BE49-F238E27FC236}">
                    <a16:creationId xmlns:a16="http://schemas.microsoft.com/office/drawing/2014/main" id="{ECE598C3-7FDE-4875-AA8F-EF8B7FEFCC3D}"/>
                  </a:ext>
                </a:extLst>
              </p:cNvPr>
              <p:cNvCxnSpPr/>
              <p:nvPr/>
            </p:nvCxnSpPr>
            <p:spPr>
              <a:xfrm>
                <a:off x="7892564" y="4055161"/>
                <a:ext cx="461645" cy="10795"/>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9" name="等腰三角形 68">
                <a:extLst>
                  <a:ext uri="{FF2B5EF4-FFF2-40B4-BE49-F238E27FC236}">
                    <a16:creationId xmlns:a16="http://schemas.microsoft.com/office/drawing/2014/main" id="{944E4D0C-3568-4315-83FC-5056C8784A22}"/>
                  </a:ext>
                </a:extLst>
              </p:cNvPr>
              <p:cNvSpPr/>
              <p:nvPr/>
            </p:nvSpPr>
            <p:spPr>
              <a:xfrm rot="5400000">
                <a:off x="8312934" y="3717976"/>
                <a:ext cx="756920" cy="674370"/>
              </a:xfrm>
              <a:prstGeom prst="triangle">
                <a:avLst/>
              </a:prstGeom>
              <a:ln w="9525"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endParaRPr lang="zh-CN" altLang="en-US" sz="1600">
                  <a:solidFill>
                    <a:schemeClr val="tx1"/>
                  </a:solidFill>
                  <a:ea typeface="宋体" panose="02010600030101010101" pitchFamily="2" charset="-122"/>
                </a:endParaRPr>
              </a:p>
            </p:txBody>
          </p:sp>
          <p:cxnSp>
            <p:nvCxnSpPr>
              <p:cNvPr id="70" name="直接连接符 69">
                <a:extLst>
                  <a:ext uri="{FF2B5EF4-FFF2-40B4-BE49-F238E27FC236}">
                    <a16:creationId xmlns:a16="http://schemas.microsoft.com/office/drawing/2014/main" id="{26038B61-0722-466D-BE5F-6CA1DDFE0B18}"/>
                  </a:ext>
                </a:extLst>
              </p:cNvPr>
              <p:cNvCxnSpPr/>
              <p:nvPr/>
            </p:nvCxnSpPr>
            <p:spPr>
              <a:xfrm>
                <a:off x="9136550" y="4048811"/>
                <a:ext cx="461645" cy="10795"/>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E8CA5AEC-604F-40E9-9D5B-1A1A78E817AF}"/>
                  </a:ext>
                </a:extLst>
              </p:cNvPr>
              <p:cNvSpPr txBox="1"/>
              <p:nvPr/>
            </p:nvSpPr>
            <p:spPr>
              <a:xfrm>
                <a:off x="7634755" y="3880398"/>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A</a:t>
                </a:r>
                <a:endParaRPr lang="zh-CN" altLang="en-US" sz="1600" dirty="0">
                  <a:latin typeface="Times New Roman" panose="02020603050405020304" pitchFamily="18" charset="0"/>
                  <a:ea typeface="黑体" panose="02010609060101010101" pitchFamily="49" charset="-122"/>
                </a:endParaRPr>
              </a:p>
            </p:txBody>
          </p:sp>
          <p:sp>
            <p:nvSpPr>
              <p:cNvPr id="72" name="文本框 71">
                <a:extLst>
                  <a:ext uri="{FF2B5EF4-FFF2-40B4-BE49-F238E27FC236}">
                    <a16:creationId xmlns:a16="http://schemas.microsoft.com/office/drawing/2014/main" id="{B2F0315B-A9E5-4030-9CD6-D2893C60AA43}"/>
                  </a:ext>
                </a:extLst>
              </p:cNvPr>
              <p:cNvSpPr txBox="1"/>
              <p:nvPr/>
            </p:nvSpPr>
            <p:spPr>
              <a:xfrm>
                <a:off x="9528992" y="3879534"/>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X</a:t>
                </a:r>
                <a:endParaRPr lang="zh-CN" altLang="en-US" sz="1600" dirty="0">
                  <a:latin typeface="Times New Roman" panose="02020603050405020304" pitchFamily="18" charset="0"/>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2" end="2"/>
                                            </p:txEl>
                                          </p:spTgt>
                                        </p:tgtEl>
                                        <p:attrNameLst>
                                          <p:attrName>style.visibility</p:attrName>
                                        </p:attrNameLst>
                                      </p:cBhvr>
                                      <p:to>
                                        <p:strVal val="visible"/>
                                      </p:to>
                                    </p:set>
                                    <p:animEffect transition="in" filter="fade">
                                      <p:cBhvr>
                                        <p:cTn id="7" dur="500"/>
                                        <p:tgtEl>
                                          <p:spTgt spid="4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10"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10" presetClass="entr" presetSubtype="0"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三种常用逻辑门</a:t>
            </a:r>
            <a:endParaRPr lang="en-US" altLang="zh-CN" sz="1800" b="0" dirty="0">
              <a:solidFill>
                <a:srgbClr val="000000"/>
              </a:solidFill>
              <a:effectLst/>
              <a:latin typeface="Times New Roman" panose="02020603050405020304" pitchFamily="18" charset="0"/>
              <a:ea typeface="黑体" panose="02010609060101010101" pitchFamily="49" charset="-122"/>
            </a:endParaRPr>
          </a:p>
          <a:p>
            <a:pPr marL="530225" lvl="1" indent="0">
              <a:buNone/>
            </a:pPr>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逻辑图</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12</a:t>
            </a:fld>
            <a:endParaRPr lang="zh-CN" altLang="en-US" dirty="0"/>
          </a:p>
        </p:txBody>
      </p:sp>
      <p:graphicFrame>
        <p:nvGraphicFramePr>
          <p:cNvPr id="40" name="表格 39"/>
          <p:cNvGraphicFramePr/>
          <p:nvPr>
            <p:custDataLst>
              <p:tags r:id="rId2"/>
            </p:custDataLst>
          </p:nvPr>
        </p:nvGraphicFramePr>
        <p:xfrm>
          <a:off x="1540510" y="3758565"/>
          <a:ext cx="2204085" cy="2131060"/>
        </p:xfrm>
        <a:graphic>
          <a:graphicData uri="http://schemas.openxmlformats.org/drawingml/2006/table">
            <a:tbl>
              <a:tblPr firstRow="1" bandRow="1">
                <a:tableStyleId>{5C22544A-7EE6-4342-B048-85BDC9FD1C3A}</a:tableStyleId>
              </a:tblPr>
              <a:tblGrid>
                <a:gridCol w="682625">
                  <a:extLst>
                    <a:ext uri="{9D8B030D-6E8A-4147-A177-3AD203B41FA5}">
                      <a16:colId xmlns:a16="http://schemas.microsoft.com/office/drawing/2014/main" val="20000"/>
                    </a:ext>
                  </a:extLst>
                </a:gridCol>
                <a:gridCol w="681990">
                  <a:extLst>
                    <a:ext uri="{9D8B030D-6E8A-4147-A177-3AD203B41FA5}">
                      <a16:colId xmlns:a16="http://schemas.microsoft.com/office/drawing/2014/main" val="20001"/>
                    </a:ext>
                  </a:extLst>
                </a:gridCol>
                <a:gridCol w="839470">
                  <a:extLst>
                    <a:ext uri="{9D8B030D-6E8A-4147-A177-3AD203B41FA5}">
                      <a16:colId xmlns:a16="http://schemas.microsoft.com/office/drawing/2014/main" val="20002"/>
                    </a:ext>
                  </a:extLst>
                </a:gridCol>
              </a:tblGrid>
              <a:tr h="4114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2"/>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3"/>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4"/>
                  </a:ext>
                </a:extLst>
              </a:tr>
            </a:tbl>
          </a:graphicData>
        </a:graphic>
      </p:graphicFrame>
      <p:sp>
        <p:nvSpPr>
          <p:cNvPr id="12" name="文本框 11"/>
          <p:cNvSpPr txBox="1"/>
          <p:nvPr/>
        </p:nvSpPr>
        <p:spPr>
          <a:xfrm>
            <a:off x="1982470" y="1770380"/>
            <a:ext cx="1515110" cy="337185"/>
          </a:xfrm>
          <a:prstGeom prst="rect">
            <a:avLst/>
          </a:prstGeom>
          <a:noFill/>
        </p:spPr>
        <p:txBody>
          <a:bodyPr wrap="none" rtlCol="0">
            <a:spAutoFit/>
          </a:bodyPr>
          <a:lstStyle/>
          <a:p>
            <a:r>
              <a:rPr lang="zh-CN" altLang="en-US" sz="1600" dirty="0">
                <a:latin typeface="Times New Roman" panose="02020603050405020304" pitchFamily="18" charset="0"/>
                <a:ea typeface="黑体" panose="02010609060101010101" pitchFamily="49" charset="-122"/>
              </a:rPr>
              <a:t>与非</a:t>
            </a:r>
            <a:r>
              <a:rPr lang="en-US" altLang="zh-CN" sz="1600" dirty="0">
                <a:latin typeface="Times New Roman" panose="02020603050405020304" pitchFamily="18" charset="0"/>
                <a:ea typeface="黑体" panose="02010609060101010101" pitchFamily="49" charset="-122"/>
              </a:rPr>
              <a:t>(NAND)</a:t>
            </a:r>
            <a:r>
              <a:rPr lang="zh-CN" altLang="en-US" sz="1600" dirty="0">
                <a:latin typeface="Times New Roman" panose="02020603050405020304" pitchFamily="18" charset="0"/>
                <a:ea typeface="黑体" panose="02010609060101010101" pitchFamily="49" charset="-122"/>
              </a:rPr>
              <a:t>门</a:t>
            </a:r>
          </a:p>
        </p:txBody>
      </p:sp>
      <p:sp>
        <p:nvSpPr>
          <p:cNvPr id="13" name="文本框 12"/>
          <p:cNvSpPr txBox="1"/>
          <p:nvPr/>
        </p:nvSpPr>
        <p:spPr>
          <a:xfrm>
            <a:off x="5372735" y="1770380"/>
            <a:ext cx="1369286" cy="338554"/>
          </a:xfrm>
          <a:prstGeom prst="rect">
            <a:avLst/>
          </a:prstGeom>
          <a:noFill/>
        </p:spPr>
        <p:txBody>
          <a:bodyPr wrap="none" rtlCol="0">
            <a:spAutoFit/>
          </a:bodyPr>
          <a:lstStyle/>
          <a:p>
            <a:r>
              <a:rPr lang="zh-CN" altLang="en-US" sz="1600" dirty="0">
                <a:latin typeface="Times New Roman" panose="02020603050405020304" pitchFamily="18" charset="0"/>
                <a:ea typeface="黑体" panose="02010609060101010101" pitchFamily="49" charset="-122"/>
              </a:rPr>
              <a:t>或非</a:t>
            </a:r>
            <a:r>
              <a:rPr lang="en-US" altLang="zh-CN" sz="1600" dirty="0">
                <a:latin typeface="Times New Roman" panose="02020603050405020304" pitchFamily="18" charset="0"/>
                <a:ea typeface="黑体" panose="02010609060101010101" pitchFamily="49" charset="-122"/>
              </a:rPr>
              <a:t>(NOR)</a:t>
            </a:r>
            <a:r>
              <a:rPr lang="zh-CN" altLang="en-US" sz="1600" dirty="0">
                <a:latin typeface="Times New Roman" panose="02020603050405020304" pitchFamily="18" charset="0"/>
                <a:ea typeface="黑体" panose="02010609060101010101" pitchFamily="49" charset="-122"/>
              </a:rPr>
              <a:t>门</a:t>
            </a:r>
          </a:p>
        </p:txBody>
      </p:sp>
      <p:sp>
        <p:nvSpPr>
          <p:cNvPr id="14" name="文本框 13"/>
          <p:cNvSpPr txBox="1"/>
          <p:nvPr/>
        </p:nvSpPr>
        <p:spPr>
          <a:xfrm>
            <a:off x="8660130" y="1770380"/>
            <a:ext cx="1356995" cy="337185"/>
          </a:xfrm>
          <a:prstGeom prst="rect">
            <a:avLst/>
          </a:prstGeom>
          <a:noFill/>
        </p:spPr>
        <p:txBody>
          <a:bodyPr wrap="none" rtlCol="0">
            <a:spAutoFit/>
          </a:bodyPr>
          <a:lstStyle/>
          <a:p>
            <a:r>
              <a:rPr lang="zh-CN" altLang="en-US" sz="1600" dirty="0">
                <a:latin typeface="Times New Roman" panose="02020603050405020304" pitchFamily="18" charset="0"/>
                <a:ea typeface="黑体" panose="02010609060101010101" pitchFamily="49" charset="-122"/>
              </a:rPr>
              <a:t>与或</a:t>
            </a:r>
            <a:r>
              <a:rPr lang="en-US" altLang="zh-CN" sz="1600" dirty="0">
                <a:latin typeface="Times New Roman" panose="02020603050405020304" pitchFamily="18" charset="0"/>
                <a:ea typeface="黑体" panose="02010609060101010101" pitchFamily="49" charset="-122"/>
              </a:rPr>
              <a:t>(XOR)</a:t>
            </a:r>
            <a:r>
              <a:rPr lang="zh-CN" altLang="en-US" sz="1600" dirty="0">
                <a:latin typeface="Times New Roman" panose="02020603050405020304" pitchFamily="18" charset="0"/>
                <a:ea typeface="黑体" panose="02010609060101010101" pitchFamily="49" charset="-122"/>
              </a:rPr>
              <a:t>门</a:t>
            </a:r>
          </a:p>
        </p:txBody>
      </p:sp>
      <p:graphicFrame>
        <p:nvGraphicFramePr>
          <p:cNvPr id="15" name="表格 14"/>
          <p:cNvGraphicFramePr/>
          <p:nvPr>
            <p:custDataLst>
              <p:tags r:id="rId3"/>
            </p:custDataLst>
          </p:nvPr>
        </p:nvGraphicFramePr>
        <p:xfrm>
          <a:off x="4993640" y="3758565"/>
          <a:ext cx="2204085" cy="2131060"/>
        </p:xfrm>
        <a:graphic>
          <a:graphicData uri="http://schemas.openxmlformats.org/drawingml/2006/table">
            <a:tbl>
              <a:tblPr firstRow="1" bandRow="1">
                <a:tableStyleId>{5C22544A-7EE6-4342-B048-85BDC9FD1C3A}</a:tableStyleId>
              </a:tblPr>
              <a:tblGrid>
                <a:gridCol w="682625">
                  <a:extLst>
                    <a:ext uri="{9D8B030D-6E8A-4147-A177-3AD203B41FA5}">
                      <a16:colId xmlns:a16="http://schemas.microsoft.com/office/drawing/2014/main" val="20000"/>
                    </a:ext>
                  </a:extLst>
                </a:gridCol>
                <a:gridCol w="681990">
                  <a:extLst>
                    <a:ext uri="{9D8B030D-6E8A-4147-A177-3AD203B41FA5}">
                      <a16:colId xmlns:a16="http://schemas.microsoft.com/office/drawing/2014/main" val="20001"/>
                    </a:ext>
                  </a:extLst>
                </a:gridCol>
                <a:gridCol w="839470">
                  <a:extLst>
                    <a:ext uri="{9D8B030D-6E8A-4147-A177-3AD203B41FA5}">
                      <a16:colId xmlns:a16="http://schemas.microsoft.com/office/drawing/2014/main" val="20002"/>
                    </a:ext>
                  </a:extLst>
                </a:gridCol>
              </a:tblGrid>
              <a:tr h="4114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2"/>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3"/>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4"/>
                  </a:ext>
                </a:extLst>
              </a:tr>
            </a:tbl>
          </a:graphicData>
        </a:graphic>
      </p:graphicFrame>
      <p:graphicFrame>
        <p:nvGraphicFramePr>
          <p:cNvPr id="16" name="表格 15"/>
          <p:cNvGraphicFramePr/>
          <p:nvPr>
            <p:custDataLst>
              <p:tags r:id="rId4"/>
            </p:custDataLst>
          </p:nvPr>
        </p:nvGraphicFramePr>
        <p:xfrm>
          <a:off x="8181975" y="3758565"/>
          <a:ext cx="2204085" cy="2131060"/>
        </p:xfrm>
        <a:graphic>
          <a:graphicData uri="http://schemas.openxmlformats.org/drawingml/2006/table">
            <a:tbl>
              <a:tblPr firstRow="1" bandRow="1">
                <a:tableStyleId>{5C22544A-7EE6-4342-B048-85BDC9FD1C3A}</a:tableStyleId>
              </a:tblPr>
              <a:tblGrid>
                <a:gridCol w="682625">
                  <a:extLst>
                    <a:ext uri="{9D8B030D-6E8A-4147-A177-3AD203B41FA5}">
                      <a16:colId xmlns:a16="http://schemas.microsoft.com/office/drawing/2014/main" val="20000"/>
                    </a:ext>
                  </a:extLst>
                </a:gridCol>
                <a:gridCol w="681990">
                  <a:extLst>
                    <a:ext uri="{9D8B030D-6E8A-4147-A177-3AD203B41FA5}">
                      <a16:colId xmlns:a16="http://schemas.microsoft.com/office/drawing/2014/main" val="20001"/>
                    </a:ext>
                  </a:extLst>
                </a:gridCol>
                <a:gridCol w="839470">
                  <a:extLst>
                    <a:ext uri="{9D8B030D-6E8A-4147-A177-3AD203B41FA5}">
                      <a16:colId xmlns:a16="http://schemas.microsoft.com/office/drawing/2014/main" val="20002"/>
                    </a:ext>
                  </a:extLst>
                </a:gridCol>
              </a:tblGrid>
              <a:tr h="4114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2"/>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3"/>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4"/>
                  </a:ext>
                </a:extLst>
              </a:tr>
            </a:tbl>
          </a:graphicData>
        </a:graphic>
      </p:graphicFrame>
      <p:graphicFrame>
        <p:nvGraphicFramePr>
          <p:cNvPr id="10" name="对象 9"/>
          <p:cNvGraphicFramePr/>
          <p:nvPr/>
        </p:nvGraphicFramePr>
        <p:xfrm>
          <a:off x="1999615" y="2107565"/>
          <a:ext cx="1534160" cy="948055"/>
        </p:xfrm>
        <a:graphic>
          <a:graphicData uri="http://schemas.openxmlformats.org/presentationml/2006/ole">
            <mc:AlternateContent xmlns:mc="http://schemas.openxmlformats.org/markup-compatibility/2006">
              <mc:Choice xmlns:v="urn:schemas-microsoft-com:vml" Requires="v">
                <p:oleObj spid="_x0000_s2050" r:id="rId6" imgW="367030" imgH="250825" progId="Visio.Drawing.15">
                  <p:embed/>
                </p:oleObj>
              </mc:Choice>
              <mc:Fallback>
                <p:oleObj r:id="rId6" imgW="367030" imgH="250825" progId="Visio.Drawing.15">
                  <p:embed/>
                  <p:pic>
                    <p:nvPicPr>
                      <p:cNvPr id="10" name="对象 9"/>
                      <p:cNvPicPr/>
                      <p:nvPr/>
                    </p:nvPicPr>
                    <p:blipFill>
                      <a:blip r:embed="rId7"/>
                      <a:stretch>
                        <a:fillRect/>
                      </a:stretch>
                    </p:blipFill>
                    <p:spPr>
                      <a:xfrm>
                        <a:off x="1999615" y="2107565"/>
                        <a:ext cx="1534160" cy="948055"/>
                      </a:xfrm>
                      <a:prstGeom prst="rect">
                        <a:avLst/>
                      </a:prstGeom>
                    </p:spPr>
                  </p:pic>
                </p:oleObj>
              </mc:Fallback>
            </mc:AlternateContent>
          </a:graphicData>
        </a:graphic>
      </p:graphicFrame>
      <p:graphicFrame>
        <p:nvGraphicFramePr>
          <p:cNvPr id="11" name="对象 10"/>
          <p:cNvGraphicFramePr/>
          <p:nvPr/>
        </p:nvGraphicFramePr>
        <p:xfrm>
          <a:off x="5396865" y="2107565"/>
          <a:ext cx="1355090" cy="908685"/>
        </p:xfrm>
        <a:graphic>
          <a:graphicData uri="http://schemas.openxmlformats.org/presentationml/2006/ole">
            <mc:AlternateContent xmlns:mc="http://schemas.openxmlformats.org/markup-compatibility/2006">
              <mc:Choice xmlns:v="urn:schemas-microsoft-com:vml" Requires="v">
                <p:oleObj spid="_x0000_s2051" r:id="rId8" imgW="367030" imgH="250825" progId="Visio.Drawing.15">
                  <p:embed/>
                </p:oleObj>
              </mc:Choice>
              <mc:Fallback>
                <p:oleObj r:id="rId8" imgW="367030" imgH="250825" progId="Visio.Drawing.15">
                  <p:embed/>
                  <p:pic>
                    <p:nvPicPr>
                      <p:cNvPr id="11" name="对象 10"/>
                      <p:cNvPicPr/>
                      <p:nvPr/>
                    </p:nvPicPr>
                    <p:blipFill>
                      <a:blip r:embed="rId9"/>
                      <a:stretch>
                        <a:fillRect/>
                      </a:stretch>
                    </p:blipFill>
                    <p:spPr>
                      <a:xfrm>
                        <a:off x="5396865" y="2107565"/>
                        <a:ext cx="1355090" cy="908685"/>
                      </a:xfrm>
                      <a:prstGeom prst="rect">
                        <a:avLst/>
                      </a:prstGeom>
                    </p:spPr>
                  </p:pic>
                </p:oleObj>
              </mc:Fallback>
            </mc:AlternateContent>
          </a:graphicData>
        </a:graphic>
      </p:graphicFrame>
      <p:graphicFrame>
        <p:nvGraphicFramePr>
          <p:cNvPr id="18" name="对象 17"/>
          <p:cNvGraphicFramePr/>
          <p:nvPr/>
        </p:nvGraphicFramePr>
        <p:xfrm>
          <a:off x="8629015" y="2107565"/>
          <a:ext cx="1412875" cy="908685"/>
        </p:xfrm>
        <a:graphic>
          <a:graphicData uri="http://schemas.openxmlformats.org/presentationml/2006/ole">
            <mc:AlternateContent xmlns:mc="http://schemas.openxmlformats.org/markup-compatibility/2006">
              <mc:Choice xmlns:v="urn:schemas-microsoft-com:vml" Requires="v">
                <p:oleObj spid="_x0000_s2052" r:id="rId10" imgW="367030" imgH="250825" progId="Visio.Drawing.15">
                  <p:embed/>
                </p:oleObj>
              </mc:Choice>
              <mc:Fallback>
                <p:oleObj r:id="rId10" imgW="367030" imgH="250825" progId="Visio.Drawing.15">
                  <p:embed/>
                  <p:pic>
                    <p:nvPicPr>
                      <p:cNvPr id="18" name="对象 17"/>
                      <p:cNvPicPr/>
                      <p:nvPr/>
                    </p:nvPicPr>
                    <p:blipFill>
                      <a:blip r:embed="rId11"/>
                      <a:stretch>
                        <a:fillRect/>
                      </a:stretch>
                    </p:blipFill>
                    <p:spPr>
                      <a:xfrm>
                        <a:off x="8629015" y="2107565"/>
                        <a:ext cx="1412875" cy="90868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组合电路的分析步骤</a:t>
            </a:r>
          </a:p>
          <a:p>
            <a:pPr lvl="1"/>
            <a:r>
              <a:rPr lang="zh-CN" altLang="en-US" dirty="0">
                <a:solidFill>
                  <a:schemeClr val="tx1"/>
                </a:solidFill>
                <a:latin typeface="Times New Roman" panose="02020603050405020304" pitchFamily="18" charset="0"/>
                <a:ea typeface="黑体" panose="02010609060101010101" pitchFamily="49" charset="-122"/>
                <a:sym typeface="+mn-ea"/>
              </a:rPr>
              <a:t>根据给定的组合电路图，写出对应的布尔表达式。</a:t>
            </a:r>
          </a:p>
          <a:p>
            <a:pPr lvl="1"/>
            <a:r>
              <a:rPr lang="zh-CN" altLang="en-US" dirty="0">
                <a:solidFill>
                  <a:schemeClr val="tx1"/>
                </a:solidFill>
                <a:latin typeface="Times New Roman" panose="02020603050405020304" pitchFamily="18" charset="0"/>
                <a:ea typeface="黑体" panose="02010609060101010101" pitchFamily="49" charset="-122"/>
                <a:sym typeface="+mn-ea"/>
              </a:rPr>
              <a:t>对布尔表达式进行化简；</a:t>
            </a:r>
          </a:p>
          <a:p>
            <a:pPr lvl="1"/>
            <a:r>
              <a:rPr lang="zh-CN" altLang="en-US" dirty="0">
                <a:solidFill>
                  <a:schemeClr val="tx1"/>
                </a:solidFill>
                <a:latin typeface="Times New Roman" panose="02020603050405020304" pitchFamily="18" charset="0"/>
                <a:ea typeface="黑体" panose="02010609060101010101" pitchFamily="49" charset="-122"/>
                <a:sym typeface="+mn-ea"/>
              </a:rPr>
              <a:t>根据化简后得到的布尔表达式列出真值表；</a:t>
            </a:r>
          </a:p>
          <a:p>
            <a:pPr lvl="1"/>
            <a:r>
              <a:rPr lang="zh-CN" altLang="en-US" dirty="0">
                <a:solidFill>
                  <a:schemeClr val="tx1"/>
                </a:solidFill>
                <a:latin typeface="Times New Roman" panose="02020603050405020304" pitchFamily="18" charset="0"/>
                <a:ea typeface="黑体" panose="02010609060101010101" pitchFamily="49" charset="-122"/>
                <a:sym typeface="+mn-ea"/>
              </a:rPr>
              <a:t>进行逻辑功能的描述。</a:t>
            </a:r>
          </a:p>
          <a:p>
            <a:pPr marL="0" lvl="1" indent="0">
              <a:buNone/>
            </a:pPr>
            <a:endParaRPr lang="en-US" altLang="zh-CN" sz="1800" dirty="0">
              <a:latin typeface="Times New Roman" panose="02020603050405020304" pitchFamily="18" charset="0"/>
              <a:ea typeface="黑体" panose="02010609060101010101" pitchFamily="49" charset="-122"/>
            </a:endParaRPr>
          </a:p>
          <a:p>
            <a:endParaRPr lang="en-US" altLang="zh-CN" sz="1800" b="0" dirty="0">
              <a:solidFill>
                <a:srgbClr val="000000"/>
              </a:solidFill>
              <a:effectLst/>
              <a:latin typeface="Times New Roman" panose="02020603050405020304" pitchFamily="18" charset="0"/>
              <a:ea typeface="黑体" panose="02010609060101010101" pitchFamily="49" charset="-122"/>
            </a:endParaRPr>
          </a:p>
          <a:p>
            <a:pPr marL="530225" lvl="1" indent="0">
              <a:buNone/>
            </a:pPr>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组合电路的分析</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13</a:t>
            </a:fld>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例</a:t>
            </a:r>
            <a:r>
              <a:rPr lang="en-US" altLang="zh-CN" dirty="0">
                <a:latin typeface="Times New Roman" panose="02020603050405020304" pitchFamily="18" charset="0"/>
                <a:ea typeface="黑体" panose="02010609060101010101" pitchFamily="49" charset="-122"/>
              </a:rPr>
              <a:t>2.1</a:t>
            </a:r>
            <a:endParaRPr lang="en-US" altLang="zh-CN" sz="1800" b="0" dirty="0">
              <a:solidFill>
                <a:srgbClr val="000000"/>
              </a:solidFill>
              <a:effectLst/>
              <a:latin typeface="Times New Roman" panose="02020603050405020304" pitchFamily="18" charset="0"/>
              <a:ea typeface="黑体" panose="02010609060101010101" pitchFamily="49" charset="-122"/>
            </a:endParaRPr>
          </a:p>
          <a:p>
            <a:pPr marL="530225" lvl="1" indent="0">
              <a:buNone/>
            </a:pPr>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组合电路的分析</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14</a:t>
            </a:fld>
            <a:endParaRPr lang="zh-CN" altLang="en-US" dirty="0"/>
          </a:p>
        </p:txBody>
      </p:sp>
      <p:graphicFrame>
        <p:nvGraphicFramePr>
          <p:cNvPr id="4" name="对象 -2147482618"/>
          <p:cNvGraphicFramePr>
            <a:graphicFrameLocks noChangeAspect="1"/>
          </p:cNvGraphicFramePr>
          <p:nvPr/>
        </p:nvGraphicFramePr>
        <p:xfrm>
          <a:off x="5977890" y="1624965"/>
          <a:ext cx="5790565" cy="2357120"/>
        </p:xfrm>
        <a:graphic>
          <a:graphicData uri="http://schemas.openxmlformats.org/presentationml/2006/ole">
            <mc:AlternateContent xmlns:mc="http://schemas.openxmlformats.org/markup-compatibility/2006">
              <mc:Choice xmlns:v="urn:schemas-microsoft-com:vml" Requires="v">
                <p:oleObj spid="_x0000_s3074" r:id="rId4" imgW="4103370" imgH="1661795" progId="Visio.Drawing.15">
                  <p:embed/>
                </p:oleObj>
              </mc:Choice>
              <mc:Fallback>
                <p:oleObj r:id="rId4" imgW="4103370" imgH="1661795" progId="Visio.Drawing.15">
                  <p:embed/>
                  <p:pic>
                    <p:nvPicPr>
                      <p:cNvPr id="4" name="对象 -2147482618"/>
                      <p:cNvPicPr/>
                      <p:nvPr/>
                    </p:nvPicPr>
                    <p:blipFill>
                      <a:blip r:embed="rId5"/>
                      <a:stretch>
                        <a:fillRect/>
                      </a:stretch>
                    </p:blipFill>
                    <p:spPr>
                      <a:xfrm>
                        <a:off x="5977890" y="1624965"/>
                        <a:ext cx="5790565" cy="2357120"/>
                      </a:xfrm>
                      <a:prstGeom prst="rect">
                        <a:avLst/>
                      </a:prstGeom>
                      <a:noFill/>
                      <a:ln w="38100">
                        <a:noFill/>
                        <a:miter/>
                      </a:ln>
                    </p:spPr>
                  </p:pic>
                </p:oleObj>
              </mc:Fallback>
            </mc:AlternateContent>
          </a:graphicData>
        </a:graphic>
      </p:graphicFrame>
      <p:sp>
        <p:nvSpPr>
          <p:cNvPr id="19" name="文本框 18"/>
          <p:cNvSpPr txBox="1"/>
          <p:nvPr/>
        </p:nvSpPr>
        <p:spPr>
          <a:xfrm>
            <a:off x="510540" y="1624965"/>
            <a:ext cx="4848225" cy="255333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根据给定的组合电路图，写出对应的布尔表达式：</a:t>
            </a:r>
          </a:p>
          <a:p>
            <a:pPr indent="0" algn="l">
              <a:buFont typeface="Arial" panose="020B0604020202020204" pitchFamily="34" charset="0"/>
              <a:buNone/>
            </a:pPr>
            <a:r>
              <a:rPr lang="en-US" altLang="zh-CN" sz="2000" dirty="0">
                <a:latin typeface="Times New Roman" panose="02020603050405020304" pitchFamily="18" charset="0"/>
                <a:ea typeface="黑体" panose="02010609060101010101" pitchFamily="49" charset="-122"/>
              </a:rPr>
              <a:t>	</a:t>
            </a:r>
            <a:endParaRPr lang="zh-CN" altLang="en-US" sz="2000" dirty="0">
              <a:latin typeface="Times New Roman" panose="02020603050405020304" pitchFamily="18" charset="0"/>
              <a:ea typeface="黑体" panose="02010609060101010101" pitchFamily="49" charset="-122"/>
            </a:endParaRPr>
          </a:p>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对布尔表达式进行化简</a:t>
            </a:r>
            <a:r>
              <a:rPr lang="en-US" altLang="zh-CN"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indent="0" algn="l">
              <a:buFont typeface="Arial" panose="020B0604020202020204" pitchFamily="34" charset="0"/>
              <a:buNone/>
            </a:pPr>
            <a:endParaRPr lang="zh-CN" altLang="en-US" sz="2000" dirty="0">
              <a:latin typeface="Times New Roman" panose="02020603050405020304" pitchFamily="18" charset="0"/>
              <a:ea typeface="黑体" panose="02010609060101010101" pitchFamily="49" charset="-122"/>
            </a:endParaRPr>
          </a:p>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根据化简后得到的布尔表达式列出真值表</a:t>
            </a:r>
            <a:r>
              <a:rPr lang="en-US" altLang="zh-CN"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285750" indent="-285750" algn="l">
              <a:buFont typeface="Arial" panose="020B0604020202020204" pitchFamily="34" charset="0"/>
              <a:buChar char="•"/>
            </a:pPr>
            <a:endParaRPr lang="zh-CN" altLang="en-US" sz="2000" dirty="0">
              <a:latin typeface="Times New Roman" panose="02020603050405020304" pitchFamily="18" charset="0"/>
              <a:ea typeface="黑体" panose="02010609060101010101" pitchFamily="49" charset="-122"/>
            </a:endParaRPr>
          </a:p>
        </p:txBody>
      </p:sp>
      <p:graphicFrame>
        <p:nvGraphicFramePr>
          <p:cNvPr id="20" name="对象 19">
            <a:hlinkClick r:id="" action="ppaction://ole?verb=0"/>
          </p:cNvPr>
          <p:cNvGraphicFramePr>
            <a:graphicFrameLocks noChangeAspect="1"/>
          </p:cNvGraphicFramePr>
          <p:nvPr/>
        </p:nvGraphicFramePr>
        <p:xfrm>
          <a:off x="2473960" y="2200910"/>
          <a:ext cx="1107440" cy="335280"/>
        </p:xfrm>
        <a:graphic>
          <a:graphicData uri="http://schemas.openxmlformats.org/presentationml/2006/ole">
            <mc:AlternateContent xmlns:mc="http://schemas.openxmlformats.org/markup-compatibility/2006">
              <mc:Choice xmlns:v="urn:schemas-microsoft-com:vml" Requires="v">
                <p:oleObj spid="_x0000_s3075" r:id="rId6" imgW="965200" imgH="292100" progId="Equation.KSEE3">
                  <p:embed/>
                </p:oleObj>
              </mc:Choice>
              <mc:Fallback>
                <p:oleObj r:id="rId6" imgW="965200" imgH="292100" progId="Equation.KSEE3">
                  <p:embed/>
                  <p:pic>
                    <p:nvPicPr>
                      <p:cNvPr id="20" name="对象 19">
                        <a:hlinkClick r:id="" action="ppaction://ole?verb=0"/>
                      </p:cNvPr>
                      <p:cNvPicPr/>
                      <p:nvPr/>
                    </p:nvPicPr>
                    <p:blipFill>
                      <a:blip r:embed="rId7"/>
                      <a:stretch>
                        <a:fillRect/>
                      </a:stretch>
                    </p:blipFill>
                    <p:spPr>
                      <a:xfrm>
                        <a:off x="2473960" y="2200910"/>
                        <a:ext cx="1107440" cy="335280"/>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2473643" y="2899093"/>
          <a:ext cx="1326515" cy="277495"/>
        </p:xfrm>
        <a:graphic>
          <a:graphicData uri="http://schemas.openxmlformats.org/presentationml/2006/ole">
            <mc:AlternateContent xmlns:mc="http://schemas.openxmlformats.org/markup-compatibility/2006">
              <mc:Choice xmlns:v="urn:schemas-microsoft-com:vml" Requires="v">
                <p:oleObj spid="_x0000_s3076" r:id="rId8" imgW="1155700" imgH="241300" progId="Equation.KSEE3">
                  <p:embed/>
                </p:oleObj>
              </mc:Choice>
              <mc:Fallback>
                <p:oleObj r:id="rId8" imgW="1155700" imgH="241300" progId="Equation.KSEE3">
                  <p:embed/>
                  <p:pic>
                    <p:nvPicPr>
                      <p:cNvPr id="21" name="对象 20">
                        <a:hlinkClick r:id="" action="ppaction://ole?verb=0"/>
                      </p:cNvPr>
                      <p:cNvPicPr/>
                      <p:nvPr/>
                    </p:nvPicPr>
                    <p:blipFill>
                      <a:blip r:embed="rId9"/>
                      <a:stretch>
                        <a:fillRect/>
                      </a:stretch>
                    </p:blipFill>
                    <p:spPr>
                      <a:xfrm>
                        <a:off x="2473643" y="2899093"/>
                        <a:ext cx="1326515" cy="277495"/>
                      </a:xfrm>
                      <a:prstGeom prst="rect">
                        <a:avLst/>
                      </a:prstGeom>
                    </p:spPr>
                  </p:pic>
                </p:oleObj>
              </mc:Fallback>
            </mc:AlternateContent>
          </a:graphicData>
        </a:graphic>
      </p:graphicFrame>
      <p:graphicFrame>
        <p:nvGraphicFramePr>
          <p:cNvPr id="40" name="表格 39"/>
          <p:cNvGraphicFramePr/>
          <p:nvPr>
            <p:custDataLst>
              <p:tags r:id="rId2"/>
            </p:custDataLst>
          </p:nvPr>
        </p:nvGraphicFramePr>
        <p:xfrm>
          <a:off x="1723390" y="3811270"/>
          <a:ext cx="2204085" cy="2131060"/>
        </p:xfrm>
        <a:graphic>
          <a:graphicData uri="http://schemas.openxmlformats.org/drawingml/2006/table">
            <a:tbl>
              <a:tblPr firstRow="1" bandRow="1">
                <a:tableStyleId>{5C22544A-7EE6-4342-B048-85BDC9FD1C3A}</a:tableStyleId>
              </a:tblPr>
              <a:tblGrid>
                <a:gridCol w="682625">
                  <a:extLst>
                    <a:ext uri="{9D8B030D-6E8A-4147-A177-3AD203B41FA5}">
                      <a16:colId xmlns:a16="http://schemas.microsoft.com/office/drawing/2014/main" val="20000"/>
                    </a:ext>
                  </a:extLst>
                </a:gridCol>
                <a:gridCol w="681990">
                  <a:extLst>
                    <a:ext uri="{9D8B030D-6E8A-4147-A177-3AD203B41FA5}">
                      <a16:colId xmlns:a16="http://schemas.microsoft.com/office/drawing/2014/main" val="20001"/>
                    </a:ext>
                  </a:extLst>
                </a:gridCol>
                <a:gridCol w="839470">
                  <a:extLst>
                    <a:ext uri="{9D8B030D-6E8A-4147-A177-3AD203B41FA5}">
                      <a16:colId xmlns:a16="http://schemas.microsoft.com/office/drawing/2014/main" val="20002"/>
                    </a:ext>
                  </a:extLst>
                </a:gridCol>
              </a:tblGrid>
              <a:tr h="4114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2"/>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3"/>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4"/>
                  </a:ext>
                </a:extLst>
              </a:tr>
            </a:tbl>
          </a:graphicData>
        </a:graphic>
      </p:graphicFrame>
      <p:sp>
        <p:nvSpPr>
          <p:cNvPr id="22" name="文本框 21"/>
          <p:cNvSpPr txBox="1"/>
          <p:nvPr/>
        </p:nvSpPr>
        <p:spPr>
          <a:xfrm>
            <a:off x="6348095" y="4178300"/>
            <a:ext cx="4848225" cy="101473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对逻辑功能进行描述：当A、B取值相同时，输出才为1。因此该电路其实是同或电路。</a:t>
            </a:r>
            <a:r>
              <a:rPr lang="en-US" altLang="zh-CN" sz="2000" dirty="0">
                <a:latin typeface="Times New Roman" panose="02020603050405020304" pitchFamily="18" charset="0"/>
                <a:ea typeface="黑体" panose="02010609060101010101" pitchFamily="49" charset="-122"/>
              </a:rPr>
              <a:t>	</a:t>
            </a:r>
            <a:endParaRPr lang="zh-CN" altLang="en-US" sz="2000" dirty="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例</a:t>
            </a:r>
            <a:r>
              <a:rPr lang="en-US" altLang="zh-CN" dirty="0">
                <a:latin typeface="Times New Roman" panose="02020603050405020304" pitchFamily="18" charset="0"/>
                <a:ea typeface="黑体" panose="02010609060101010101" pitchFamily="49" charset="-122"/>
              </a:rPr>
              <a:t>2.2</a:t>
            </a:r>
            <a:endParaRPr lang="en-US" altLang="zh-CN" sz="1800" b="0" dirty="0">
              <a:solidFill>
                <a:srgbClr val="000000"/>
              </a:solidFill>
              <a:effectLst/>
              <a:latin typeface="Times New Roman" panose="02020603050405020304" pitchFamily="18" charset="0"/>
              <a:ea typeface="黑体" panose="02010609060101010101" pitchFamily="49" charset="-122"/>
            </a:endParaRPr>
          </a:p>
          <a:p>
            <a:pPr marL="530225" lvl="1" indent="0">
              <a:buNone/>
            </a:pPr>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组合电路的分析</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15</a:t>
            </a:fld>
            <a:endParaRPr lang="zh-CN" altLang="en-US" dirty="0"/>
          </a:p>
        </p:txBody>
      </p:sp>
      <p:sp>
        <p:nvSpPr>
          <p:cNvPr id="19" name="文本框 18"/>
          <p:cNvSpPr txBox="1"/>
          <p:nvPr/>
        </p:nvSpPr>
        <p:spPr>
          <a:xfrm>
            <a:off x="510540" y="1624965"/>
            <a:ext cx="4848225" cy="3476625"/>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根据给定的组合电路图，写出对应的布尔表达式：</a:t>
            </a:r>
          </a:p>
          <a:p>
            <a:pPr indent="0">
              <a:buFont typeface="Arial" panose="020B0604020202020204" pitchFamily="34" charset="0"/>
              <a:buNone/>
            </a:pPr>
            <a:r>
              <a:rPr lang="en-US" altLang="zh-CN" sz="2000" dirty="0">
                <a:latin typeface="Times New Roman" panose="02020603050405020304" pitchFamily="18" charset="0"/>
                <a:ea typeface="黑体" panose="02010609060101010101" pitchFamily="49" charset="-122"/>
              </a:rPr>
              <a:t>	</a:t>
            </a:r>
          </a:p>
          <a:p>
            <a:pPr indent="0">
              <a:buFont typeface="Arial" panose="020B0604020202020204" pitchFamily="34" charset="0"/>
              <a:buNone/>
            </a:pPr>
            <a:endParaRPr lang="en-US" altLang="zh-CN" sz="2000" dirty="0">
              <a:latin typeface="Times New Roman" panose="02020603050405020304" pitchFamily="18" charset="0"/>
              <a:ea typeface="黑体" panose="02010609060101010101" pitchFamily="49" charset="-122"/>
            </a:endParaRPr>
          </a:p>
          <a:p>
            <a:pPr indent="0">
              <a:buFont typeface="Arial" panose="020B0604020202020204" pitchFamily="34" charset="0"/>
              <a:buNone/>
            </a:pPr>
            <a:endParaRPr lang="en-US" altLang="zh-CN" sz="2000" dirty="0">
              <a:latin typeface="Times New Roman" panose="02020603050405020304" pitchFamily="18" charset="0"/>
              <a:ea typeface="黑体" panose="02010609060101010101" pitchFamily="49" charset="-122"/>
            </a:endParaRPr>
          </a:p>
          <a:p>
            <a:pPr indent="0">
              <a:buFont typeface="Arial" panose="020B0604020202020204" pitchFamily="34" charset="0"/>
              <a:buNone/>
            </a:pPr>
            <a:endParaRPr lang="en-US" altLang="zh-CN" sz="2000" dirty="0">
              <a:latin typeface="Times New Roman" panose="02020603050405020304" pitchFamily="18" charset="0"/>
              <a:ea typeface="黑体" panose="02010609060101010101" pitchFamily="49" charset="-122"/>
            </a:endParaRPr>
          </a:p>
          <a:p>
            <a:pPr indent="0">
              <a:buFont typeface="Arial" panose="020B0604020202020204" pitchFamily="34" charset="0"/>
              <a:buNone/>
            </a:pPr>
            <a:endParaRPr lang="zh-CN" altLang="en-US" sz="2000" dirty="0">
              <a:latin typeface="Times New Roman" panose="02020603050405020304" pitchFamily="18" charset="0"/>
              <a:ea typeface="黑体" panose="02010609060101010101" pitchFamily="49" charset="-122"/>
            </a:endParaRPr>
          </a:p>
          <a:p>
            <a:pPr indent="0">
              <a:buFont typeface="Arial" panose="020B0604020202020204" pitchFamily="34" charset="0"/>
              <a:buNone/>
            </a:pPr>
            <a:endParaRPr lang="zh-CN" altLang="en-US" sz="2000" dirty="0">
              <a:latin typeface="Times New Roman" panose="02020603050405020304" pitchFamily="18" charset="0"/>
              <a:ea typeface="黑体" panose="02010609060101010101" pitchFamily="49" charset="-122"/>
            </a:endParaRPr>
          </a:p>
          <a:p>
            <a:pPr marL="285750" indent="-28575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对布尔表达式进行化简</a:t>
            </a:r>
            <a:r>
              <a:rPr lang="en-US" altLang="zh-CN"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indent="0">
              <a:buFont typeface="Arial" panose="020B0604020202020204" pitchFamily="34" charset="0"/>
              <a:buNone/>
            </a:pPr>
            <a:r>
              <a:rPr lang="en-US" altLang="zh-CN" sz="2000" dirty="0">
                <a:latin typeface="Times New Roman" panose="02020603050405020304" pitchFamily="18" charset="0"/>
                <a:ea typeface="黑体" panose="02010609060101010101" pitchFamily="49" charset="-122"/>
              </a:rPr>
              <a:t>	</a:t>
            </a:r>
            <a:endParaRPr lang="zh-CN" altLang="en-US" sz="2000" dirty="0">
              <a:latin typeface="Times New Roman" panose="02020603050405020304" pitchFamily="18" charset="0"/>
              <a:ea typeface="黑体" panose="02010609060101010101" pitchFamily="49" charset="-122"/>
            </a:endParaRPr>
          </a:p>
          <a:p>
            <a:pPr marL="285750" indent="-285750">
              <a:buFont typeface="Arial" panose="020B0604020202020204" pitchFamily="34" charset="0"/>
              <a:buChar char="•"/>
            </a:pPr>
            <a:endParaRPr lang="zh-CN" altLang="en-US" sz="2000" dirty="0">
              <a:latin typeface="Times New Roman" panose="02020603050405020304" pitchFamily="18" charset="0"/>
              <a:ea typeface="黑体" panose="02010609060101010101" pitchFamily="49" charset="-122"/>
            </a:endParaRPr>
          </a:p>
        </p:txBody>
      </p:sp>
      <p:graphicFrame>
        <p:nvGraphicFramePr>
          <p:cNvPr id="4" name="对象 -2147482617"/>
          <p:cNvGraphicFramePr>
            <a:graphicFrameLocks noChangeAspect="1"/>
          </p:cNvGraphicFramePr>
          <p:nvPr/>
        </p:nvGraphicFramePr>
        <p:xfrm>
          <a:off x="6109335" y="2182495"/>
          <a:ext cx="5340350" cy="2913380"/>
        </p:xfrm>
        <a:graphic>
          <a:graphicData uri="http://schemas.openxmlformats.org/presentationml/2006/ole">
            <mc:AlternateContent xmlns:mc="http://schemas.openxmlformats.org/markup-compatibility/2006">
              <mc:Choice xmlns:v="urn:schemas-microsoft-com:vml" Requires="v">
                <p:oleObj spid="_x0000_s4098" r:id="rId3" imgW="4527550" imgH="2464435" progId="Visio.Drawing.15">
                  <p:embed/>
                </p:oleObj>
              </mc:Choice>
              <mc:Fallback>
                <p:oleObj r:id="rId3" imgW="4527550" imgH="2464435" progId="Visio.Drawing.15">
                  <p:embed/>
                  <p:pic>
                    <p:nvPicPr>
                      <p:cNvPr id="4" name="对象 -2147482617"/>
                      <p:cNvPicPr/>
                      <p:nvPr/>
                    </p:nvPicPr>
                    <p:blipFill>
                      <a:blip r:embed="rId4"/>
                      <a:stretch>
                        <a:fillRect/>
                      </a:stretch>
                    </p:blipFill>
                    <p:spPr>
                      <a:xfrm>
                        <a:off x="6109335" y="2182495"/>
                        <a:ext cx="5340350" cy="2913380"/>
                      </a:xfrm>
                      <a:prstGeom prst="rect">
                        <a:avLst/>
                      </a:prstGeom>
                      <a:noFill/>
                      <a:ln w="38100">
                        <a:noFill/>
                        <a:miter/>
                      </a:ln>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2446655" y="2240915"/>
          <a:ext cx="976630" cy="292100"/>
        </p:xfrm>
        <a:graphic>
          <a:graphicData uri="http://schemas.openxmlformats.org/presentationml/2006/ole">
            <mc:AlternateContent xmlns:mc="http://schemas.openxmlformats.org/markup-compatibility/2006">
              <mc:Choice xmlns:v="urn:schemas-microsoft-com:vml" Requires="v">
                <p:oleObj spid="_x0000_s4099" r:id="rId5" imgW="850900" imgH="254000" progId="Equation.KSEE3">
                  <p:embed/>
                </p:oleObj>
              </mc:Choice>
              <mc:Fallback>
                <p:oleObj r:id="rId5" imgW="850900" imgH="254000" progId="Equation.KSEE3">
                  <p:embed/>
                  <p:pic>
                    <p:nvPicPr>
                      <p:cNvPr id="8" name="对象 7">
                        <a:hlinkClick r:id="" action="ppaction://ole?verb=0"/>
                      </p:cNvPr>
                      <p:cNvPicPr/>
                      <p:nvPr/>
                    </p:nvPicPr>
                    <p:blipFill>
                      <a:blip r:embed="rId6"/>
                      <a:stretch>
                        <a:fillRect/>
                      </a:stretch>
                    </p:blipFill>
                    <p:spPr>
                      <a:xfrm>
                        <a:off x="2446655" y="2240915"/>
                        <a:ext cx="976630" cy="292100"/>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2123123" y="2533015"/>
          <a:ext cx="2026285" cy="292100"/>
        </p:xfrm>
        <a:graphic>
          <a:graphicData uri="http://schemas.openxmlformats.org/presentationml/2006/ole">
            <mc:AlternateContent xmlns:mc="http://schemas.openxmlformats.org/markup-compatibility/2006">
              <mc:Choice xmlns:v="urn:schemas-microsoft-com:vml" Requires="v">
                <p:oleObj spid="_x0000_s4100" r:id="rId7" imgW="1765300" imgH="254000" progId="Equation.KSEE3">
                  <p:embed/>
                </p:oleObj>
              </mc:Choice>
              <mc:Fallback>
                <p:oleObj r:id="rId7" imgW="1765300" imgH="254000" progId="Equation.KSEE3">
                  <p:embed/>
                  <p:pic>
                    <p:nvPicPr>
                      <p:cNvPr id="10" name="对象 9">
                        <a:hlinkClick r:id="" action="ppaction://ole?verb=0"/>
                      </p:cNvPr>
                      <p:cNvPicPr/>
                      <p:nvPr/>
                    </p:nvPicPr>
                    <p:blipFill>
                      <a:blip r:embed="rId8"/>
                      <a:stretch>
                        <a:fillRect/>
                      </a:stretch>
                    </p:blipFill>
                    <p:spPr>
                      <a:xfrm>
                        <a:off x="2123123" y="2533015"/>
                        <a:ext cx="2026285" cy="29210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884555" y="3409315"/>
          <a:ext cx="4504690" cy="321310"/>
        </p:xfrm>
        <a:graphic>
          <a:graphicData uri="http://schemas.openxmlformats.org/presentationml/2006/ole">
            <mc:AlternateContent xmlns:mc="http://schemas.openxmlformats.org/markup-compatibility/2006">
              <mc:Choice xmlns:v="urn:schemas-microsoft-com:vml" Requires="v">
                <p:oleObj spid="_x0000_s4101" r:id="rId9" imgW="3924300" imgH="279400" progId="Equation.KSEE3">
                  <p:embed/>
                </p:oleObj>
              </mc:Choice>
              <mc:Fallback>
                <p:oleObj r:id="rId9" imgW="3924300" imgH="279400" progId="Equation.KSEE3">
                  <p:embed/>
                  <p:pic>
                    <p:nvPicPr>
                      <p:cNvPr id="16" name="对象 15">
                        <a:hlinkClick r:id="" action="ppaction://ole?verb=0"/>
                      </p:cNvPr>
                      <p:cNvPicPr/>
                      <p:nvPr/>
                    </p:nvPicPr>
                    <p:blipFill>
                      <a:blip r:embed="rId10"/>
                      <a:stretch>
                        <a:fillRect/>
                      </a:stretch>
                    </p:blipFill>
                    <p:spPr>
                      <a:xfrm>
                        <a:off x="884555" y="3409315"/>
                        <a:ext cx="4504690" cy="321310"/>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2123123" y="2825115"/>
          <a:ext cx="1983105" cy="292100"/>
        </p:xfrm>
        <a:graphic>
          <a:graphicData uri="http://schemas.openxmlformats.org/presentationml/2006/ole">
            <mc:AlternateContent xmlns:mc="http://schemas.openxmlformats.org/markup-compatibility/2006">
              <mc:Choice xmlns:v="urn:schemas-microsoft-com:vml" Requires="v">
                <p:oleObj spid="_x0000_s4102" r:id="rId11" imgW="1727200" imgH="254000" progId="Equation.KSEE3">
                  <p:embed/>
                </p:oleObj>
              </mc:Choice>
              <mc:Fallback>
                <p:oleObj r:id="rId11" imgW="1727200" imgH="254000" progId="Equation.KSEE3">
                  <p:embed/>
                  <p:pic>
                    <p:nvPicPr>
                      <p:cNvPr id="18" name="对象 17">
                        <a:hlinkClick r:id="" action="ppaction://ole?verb=0"/>
                      </p:cNvPr>
                      <p:cNvPicPr/>
                      <p:nvPr/>
                    </p:nvPicPr>
                    <p:blipFill>
                      <a:blip r:embed="rId12"/>
                      <a:stretch>
                        <a:fillRect/>
                      </a:stretch>
                    </p:blipFill>
                    <p:spPr>
                      <a:xfrm>
                        <a:off x="2123123" y="2825115"/>
                        <a:ext cx="1983105" cy="292100"/>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2123123" y="3117215"/>
          <a:ext cx="1983105" cy="292100"/>
        </p:xfrm>
        <a:graphic>
          <a:graphicData uri="http://schemas.openxmlformats.org/presentationml/2006/ole">
            <mc:AlternateContent xmlns:mc="http://schemas.openxmlformats.org/markup-compatibility/2006">
              <mc:Choice xmlns:v="urn:schemas-microsoft-com:vml" Requires="v">
                <p:oleObj spid="_x0000_s4103" r:id="rId13" imgW="1727200" imgH="254000" progId="Equation.KSEE3">
                  <p:embed/>
                </p:oleObj>
              </mc:Choice>
              <mc:Fallback>
                <p:oleObj r:id="rId13" imgW="1727200" imgH="254000" progId="Equation.KSEE3">
                  <p:embed/>
                  <p:pic>
                    <p:nvPicPr>
                      <p:cNvPr id="24" name="对象 23">
                        <a:hlinkClick r:id="" action="ppaction://ole?verb=0"/>
                      </p:cNvPr>
                      <p:cNvPicPr/>
                      <p:nvPr/>
                    </p:nvPicPr>
                    <p:blipFill>
                      <a:blip r:embed="rId14"/>
                      <a:stretch>
                        <a:fillRect/>
                      </a:stretch>
                    </p:blipFill>
                    <p:spPr>
                      <a:xfrm>
                        <a:off x="2123123" y="3117215"/>
                        <a:ext cx="1983105" cy="292100"/>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2298065" y="4432300"/>
          <a:ext cx="1633220" cy="292100"/>
        </p:xfrm>
        <a:graphic>
          <a:graphicData uri="http://schemas.openxmlformats.org/presentationml/2006/ole">
            <mc:AlternateContent xmlns:mc="http://schemas.openxmlformats.org/markup-compatibility/2006">
              <mc:Choice xmlns:v="urn:schemas-microsoft-com:vml" Requires="v">
                <p:oleObj spid="_x0000_s4104" r:id="rId15" imgW="1422400" imgH="254000" progId="Equation.KSEE3">
                  <p:embed/>
                </p:oleObj>
              </mc:Choice>
              <mc:Fallback>
                <p:oleObj r:id="rId15" imgW="1422400" imgH="254000" progId="Equation.KSEE3">
                  <p:embed/>
                  <p:pic>
                    <p:nvPicPr>
                      <p:cNvPr id="26" name="对象 25">
                        <a:hlinkClick r:id="" action="ppaction://ole?verb=0"/>
                      </p:cNvPr>
                      <p:cNvPicPr/>
                      <p:nvPr/>
                    </p:nvPicPr>
                    <p:blipFill>
                      <a:blip r:embed="rId16"/>
                      <a:stretch>
                        <a:fillRect/>
                      </a:stretch>
                    </p:blipFill>
                    <p:spPr>
                      <a:xfrm>
                        <a:off x="2298065" y="4432300"/>
                        <a:ext cx="1633220" cy="2921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例</a:t>
            </a:r>
            <a:r>
              <a:rPr lang="en-US" altLang="zh-CN" dirty="0">
                <a:latin typeface="Times New Roman" panose="02020603050405020304" pitchFamily="18" charset="0"/>
                <a:ea typeface="黑体" panose="02010609060101010101" pitchFamily="49" charset="-122"/>
              </a:rPr>
              <a:t>2.2</a:t>
            </a:r>
            <a:endParaRPr lang="en-US" altLang="zh-CN" sz="1800" b="0" dirty="0">
              <a:solidFill>
                <a:srgbClr val="000000"/>
              </a:solidFill>
              <a:effectLst/>
              <a:latin typeface="Times New Roman" panose="02020603050405020304" pitchFamily="18" charset="0"/>
              <a:ea typeface="黑体" panose="02010609060101010101" pitchFamily="49" charset="-122"/>
            </a:endParaRPr>
          </a:p>
          <a:p>
            <a:pPr marL="530225" lvl="1" indent="0">
              <a:buNone/>
            </a:pPr>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组合电路的分析</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16</a:t>
            </a:fld>
            <a:endParaRPr lang="zh-CN" altLang="en-US" dirty="0"/>
          </a:p>
        </p:txBody>
      </p:sp>
      <p:sp>
        <p:nvSpPr>
          <p:cNvPr id="19" name="文本框 18"/>
          <p:cNvSpPr txBox="1"/>
          <p:nvPr/>
        </p:nvSpPr>
        <p:spPr>
          <a:xfrm>
            <a:off x="510540" y="1624965"/>
            <a:ext cx="4848225" cy="193802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sym typeface="+mn-ea"/>
              </a:rPr>
              <a:t>根据化简后得到的布尔表达式</a:t>
            </a:r>
          </a:p>
          <a:p>
            <a:pPr marL="342900" indent="-342900">
              <a:buFont typeface="Arial" panose="020B0604020202020204" pitchFamily="34" charset="0"/>
              <a:buChar char="•"/>
            </a:pPr>
            <a:endParaRPr lang="zh-CN" altLang="en-US" sz="2000" dirty="0">
              <a:latin typeface="Times New Roman" panose="02020603050405020304" pitchFamily="18" charset="0"/>
              <a:ea typeface="黑体" panose="02010609060101010101" pitchFamily="49" charset="-122"/>
              <a:sym typeface="+mn-ea"/>
            </a:endParaRPr>
          </a:p>
          <a:p>
            <a:pPr indent="0">
              <a:buFont typeface="Arial" panose="020B0604020202020204" pitchFamily="34" charset="0"/>
              <a:buNone/>
            </a:pPr>
            <a:r>
              <a:rPr lang="zh-CN" altLang="en-US" sz="2000" dirty="0">
                <a:latin typeface="Times New Roman" panose="02020603050405020304" pitchFamily="18" charset="0"/>
                <a:ea typeface="黑体" panose="02010609060101010101" pitchFamily="49" charset="-122"/>
                <a:sym typeface="+mn-ea"/>
              </a:rPr>
              <a:t>列出真值表</a:t>
            </a:r>
            <a:r>
              <a:rPr lang="en-US" altLang="zh-CN" sz="2000" dirty="0">
                <a:latin typeface="Times New Roman" panose="02020603050405020304" pitchFamily="18" charset="0"/>
                <a:ea typeface="黑体" panose="02010609060101010101" pitchFamily="49" charset="-122"/>
                <a:sym typeface="+mn-ea"/>
              </a:rPr>
              <a:t>:</a:t>
            </a:r>
            <a:endParaRPr lang="zh-CN" altLang="en-US" sz="2000" dirty="0">
              <a:latin typeface="Times New Roman" panose="02020603050405020304" pitchFamily="18" charset="0"/>
              <a:ea typeface="黑体" panose="02010609060101010101" pitchFamily="49" charset="-122"/>
            </a:endParaRPr>
          </a:p>
          <a:p>
            <a:pPr marL="342900" indent="-342900">
              <a:buFont typeface="Arial" panose="020B0604020202020204" pitchFamily="34" charset="0"/>
              <a:buChar char="•"/>
            </a:pPr>
            <a:endParaRPr lang="zh-CN" altLang="en-US" sz="2000" dirty="0">
              <a:latin typeface="Times New Roman" panose="02020603050405020304" pitchFamily="18" charset="0"/>
              <a:ea typeface="黑体" panose="02010609060101010101" pitchFamily="49" charset="-122"/>
            </a:endParaRPr>
          </a:p>
          <a:p>
            <a:pPr indent="0">
              <a:buFont typeface="Arial" panose="020B0604020202020204" pitchFamily="34" charset="0"/>
              <a:buNone/>
            </a:pPr>
            <a:r>
              <a:rPr lang="en-US" altLang="zh-CN" sz="2000" dirty="0">
                <a:latin typeface="Times New Roman" panose="02020603050405020304" pitchFamily="18" charset="0"/>
                <a:ea typeface="黑体" panose="02010609060101010101" pitchFamily="49" charset="-122"/>
              </a:rPr>
              <a:t>	</a:t>
            </a:r>
            <a:endParaRPr lang="zh-CN" altLang="en-US" sz="2000" dirty="0">
              <a:latin typeface="Times New Roman" panose="02020603050405020304" pitchFamily="18" charset="0"/>
              <a:ea typeface="黑体" panose="02010609060101010101" pitchFamily="49" charset="-122"/>
            </a:endParaRPr>
          </a:p>
          <a:p>
            <a:pPr marL="285750" indent="-285750">
              <a:buFont typeface="Arial" panose="020B0604020202020204" pitchFamily="34" charset="0"/>
              <a:buChar char="•"/>
            </a:pPr>
            <a:endParaRPr lang="zh-CN" altLang="en-US" sz="2000" dirty="0">
              <a:latin typeface="Times New Roman" panose="02020603050405020304" pitchFamily="18" charset="0"/>
              <a:ea typeface="黑体" panose="02010609060101010101" pitchFamily="49" charset="-122"/>
            </a:endParaRPr>
          </a:p>
        </p:txBody>
      </p:sp>
      <p:graphicFrame>
        <p:nvGraphicFramePr>
          <p:cNvPr id="4" name="对象 -2147482617"/>
          <p:cNvGraphicFramePr>
            <a:graphicFrameLocks noChangeAspect="1"/>
          </p:cNvGraphicFramePr>
          <p:nvPr/>
        </p:nvGraphicFramePr>
        <p:xfrm>
          <a:off x="6054725" y="1624965"/>
          <a:ext cx="5340350" cy="2913380"/>
        </p:xfrm>
        <a:graphic>
          <a:graphicData uri="http://schemas.openxmlformats.org/presentationml/2006/ole">
            <mc:AlternateContent xmlns:mc="http://schemas.openxmlformats.org/markup-compatibility/2006">
              <mc:Choice xmlns:v="urn:schemas-microsoft-com:vml" Requires="v">
                <p:oleObj spid="_x0000_s5122" r:id="rId4" imgW="4527550" imgH="2464435" progId="Visio.Drawing.15">
                  <p:embed/>
                </p:oleObj>
              </mc:Choice>
              <mc:Fallback>
                <p:oleObj r:id="rId4" imgW="4527550" imgH="2464435" progId="Visio.Drawing.15">
                  <p:embed/>
                  <p:pic>
                    <p:nvPicPr>
                      <p:cNvPr id="4" name="对象 -2147482617"/>
                      <p:cNvPicPr/>
                      <p:nvPr/>
                    </p:nvPicPr>
                    <p:blipFill>
                      <a:blip r:embed="rId5"/>
                      <a:stretch>
                        <a:fillRect/>
                      </a:stretch>
                    </p:blipFill>
                    <p:spPr>
                      <a:xfrm>
                        <a:off x="6054725" y="1624965"/>
                        <a:ext cx="5340350" cy="2913380"/>
                      </a:xfrm>
                      <a:prstGeom prst="rect">
                        <a:avLst/>
                      </a:prstGeom>
                      <a:noFill/>
                      <a:ln w="38100">
                        <a:noFill/>
                        <a:miter/>
                      </a:ln>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1853565" y="1961515"/>
          <a:ext cx="1633220" cy="292100"/>
        </p:xfrm>
        <a:graphic>
          <a:graphicData uri="http://schemas.openxmlformats.org/presentationml/2006/ole">
            <mc:AlternateContent xmlns:mc="http://schemas.openxmlformats.org/markup-compatibility/2006">
              <mc:Choice xmlns:v="urn:schemas-microsoft-com:vml" Requires="v">
                <p:oleObj spid="_x0000_s5123" r:id="rId6" imgW="1422400" imgH="254000" progId="Equation.KSEE3">
                  <p:embed/>
                </p:oleObj>
              </mc:Choice>
              <mc:Fallback>
                <p:oleObj r:id="rId6" imgW="1422400" imgH="254000" progId="Equation.KSEE3">
                  <p:embed/>
                  <p:pic>
                    <p:nvPicPr>
                      <p:cNvPr id="26" name="对象 25">
                        <a:hlinkClick r:id="" action="ppaction://ole?verb=0"/>
                      </p:cNvPr>
                      <p:cNvPicPr/>
                      <p:nvPr/>
                    </p:nvPicPr>
                    <p:blipFill>
                      <a:blip r:embed="rId7"/>
                      <a:stretch>
                        <a:fillRect/>
                      </a:stretch>
                    </p:blipFill>
                    <p:spPr>
                      <a:xfrm>
                        <a:off x="1853565" y="1961515"/>
                        <a:ext cx="1633220" cy="292100"/>
                      </a:xfrm>
                      <a:prstGeom prst="rect">
                        <a:avLst/>
                      </a:prstGeom>
                    </p:spPr>
                  </p:pic>
                </p:oleObj>
              </mc:Fallback>
            </mc:AlternateContent>
          </a:graphicData>
        </a:graphic>
      </p:graphicFrame>
      <p:graphicFrame>
        <p:nvGraphicFramePr>
          <p:cNvPr id="40" name="表格 39"/>
          <p:cNvGraphicFramePr/>
          <p:nvPr>
            <p:custDataLst>
              <p:tags r:id="rId2"/>
            </p:custDataLst>
          </p:nvPr>
        </p:nvGraphicFramePr>
        <p:xfrm>
          <a:off x="1300480" y="2749550"/>
          <a:ext cx="3247390" cy="3869055"/>
        </p:xfrm>
        <a:graphic>
          <a:graphicData uri="http://schemas.openxmlformats.org/drawingml/2006/table">
            <a:tbl>
              <a:tblPr firstRow="1" bandRow="1">
                <a:tableStyleId>{5C22544A-7EE6-4342-B048-85BDC9FD1C3A}</a:tableStyleId>
              </a:tblPr>
              <a:tblGrid>
                <a:gridCol w="767715">
                  <a:extLst>
                    <a:ext uri="{9D8B030D-6E8A-4147-A177-3AD203B41FA5}">
                      <a16:colId xmlns:a16="http://schemas.microsoft.com/office/drawing/2014/main" val="20000"/>
                    </a:ext>
                  </a:extLst>
                </a:gridCol>
                <a:gridCol w="767715">
                  <a:extLst>
                    <a:ext uri="{9D8B030D-6E8A-4147-A177-3AD203B41FA5}">
                      <a16:colId xmlns:a16="http://schemas.microsoft.com/office/drawing/2014/main" val="20001"/>
                    </a:ext>
                  </a:extLst>
                </a:gridCol>
                <a:gridCol w="767715">
                  <a:extLst>
                    <a:ext uri="{9D8B030D-6E8A-4147-A177-3AD203B41FA5}">
                      <a16:colId xmlns:a16="http://schemas.microsoft.com/office/drawing/2014/main" val="20002"/>
                    </a:ext>
                  </a:extLst>
                </a:gridCol>
                <a:gridCol w="944245">
                  <a:extLst>
                    <a:ext uri="{9D8B030D-6E8A-4147-A177-3AD203B41FA5}">
                      <a16:colId xmlns:a16="http://schemas.microsoft.com/office/drawing/2014/main" val="20003"/>
                    </a:ext>
                  </a:extLst>
                </a:gridCol>
              </a:tblGrid>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2"/>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3"/>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4"/>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5"/>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6"/>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7"/>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8"/>
                  </a:ext>
                </a:extLst>
              </a:tr>
            </a:tbl>
          </a:graphicData>
        </a:graphic>
      </p:graphicFrame>
      <p:sp>
        <p:nvSpPr>
          <p:cNvPr id="22" name="文本框 21"/>
          <p:cNvSpPr txBox="1"/>
          <p:nvPr/>
        </p:nvSpPr>
        <p:spPr>
          <a:xfrm>
            <a:off x="6300470" y="4823460"/>
            <a:ext cx="4848225" cy="163004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对逻辑功能进行描述：只有当电路的输入A，B，C全为0或全为1时，电路的输出X才为1；否则输出X为0。因此，该电路是一个判断输入信号极性是否相同的电路，通常称该电路为“一致电路”。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组合电路的设计步骤</a:t>
            </a:r>
          </a:p>
          <a:p>
            <a:pPr lvl="1"/>
            <a:r>
              <a:rPr lang="zh-CN" altLang="en-US" dirty="0">
                <a:solidFill>
                  <a:schemeClr val="tx1"/>
                </a:solidFill>
                <a:latin typeface="Times New Roman" panose="02020603050405020304" pitchFamily="18" charset="0"/>
                <a:ea typeface="黑体" panose="02010609060101010101" pitchFamily="49" charset="-122"/>
                <a:sym typeface="+mn-ea"/>
              </a:rPr>
              <a:t>逻辑抽象：确定输入、输出变量，并用</a:t>
            </a:r>
            <a:r>
              <a:rPr lang="en-US" altLang="zh-CN" dirty="0">
                <a:solidFill>
                  <a:schemeClr val="tx1"/>
                </a:solidFill>
                <a:latin typeface="Times New Roman" panose="02020603050405020304" pitchFamily="18" charset="0"/>
                <a:ea typeface="黑体" panose="02010609060101010101" pitchFamily="49" charset="-122"/>
                <a:sym typeface="+mn-ea"/>
              </a:rPr>
              <a:t>0</a:t>
            </a:r>
            <a:r>
              <a:rPr lang="zh-CN" altLang="en-US" dirty="0">
                <a:solidFill>
                  <a:schemeClr val="tx1"/>
                </a:solidFill>
                <a:latin typeface="Times New Roman" panose="02020603050405020304" pitchFamily="18" charset="0"/>
                <a:ea typeface="黑体" panose="02010609060101010101" pitchFamily="49" charset="-122"/>
                <a:sym typeface="+mn-ea"/>
              </a:rPr>
              <a:t>，</a:t>
            </a:r>
            <a:r>
              <a:rPr lang="en-US" altLang="zh-CN" dirty="0">
                <a:solidFill>
                  <a:schemeClr val="tx1"/>
                </a:solidFill>
                <a:latin typeface="Times New Roman" panose="02020603050405020304" pitchFamily="18" charset="0"/>
                <a:ea typeface="黑体" panose="02010609060101010101" pitchFamily="49" charset="-122"/>
                <a:sym typeface="+mn-ea"/>
              </a:rPr>
              <a:t>1</a:t>
            </a:r>
            <a:r>
              <a:rPr lang="zh-CN" altLang="en-US" dirty="0">
                <a:solidFill>
                  <a:schemeClr val="tx1"/>
                </a:solidFill>
                <a:latin typeface="Times New Roman" panose="02020603050405020304" pitchFamily="18" charset="0"/>
                <a:ea typeface="黑体" panose="02010609060101010101" pitchFamily="49" charset="-122"/>
                <a:sym typeface="+mn-ea"/>
              </a:rPr>
              <a:t>对逻辑变量进行赋值；</a:t>
            </a:r>
          </a:p>
          <a:p>
            <a:pPr lvl="1"/>
            <a:r>
              <a:rPr lang="zh-CN" altLang="en-US" dirty="0">
                <a:solidFill>
                  <a:schemeClr val="tx1"/>
                </a:solidFill>
                <a:latin typeface="Times New Roman" panose="02020603050405020304" pitchFamily="18" charset="0"/>
                <a:ea typeface="黑体" panose="02010609060101010101" pitchFamily="49" charset="-122"/>
                <a:sym typeface="+mn-ea"/>
              </a:rPr>
              <a:t>建立真值表；</a:t>
            </a:r>
          </a:p>
          <a:p>
            <a:pPr lvl="1"/>
            <a:r>
              <a:rPr lang="zh-CN" altLang="en-US" dirty="0">
                <a:solidFill>
                  <a:schemeClr val="tx1"/>
                </a:solidFill>
                <a:latin typeface="Times New Roman" panose="02020603050405020304" pitchFamily="18" charset="0"/>
                <a:ea typeface="黑体" panose="02010609060101010101" pitchFamily="49" charset="-122"/>
                <a:sym typeface="+mn-ea"/>
              </a:rPr>
              <a:t>写出布尔表达式并化简；</a:t>
            </a:r>
          </a:p>
          <a:p>
            <a:pPr lvl="1"/>
            <a:r>
              <a:rPr lang="zh-CN" altLang="en-US" dirty="0">
                <a:solidFill>
                  <a:schemeClr val="tx1"/>
                </a:solidFill>
                <a:latin typeface="Times New Roman" panose="02020603050405020304" pitchFamily="18" charset="0"/>
                <a:ea typeface="黑体" panose="02010609060101010101" pitchFamily="49" charset="-122"/>
                <a:sym typeface="+mn-ea"/>
              </a:rPr>
              <a:t>画出逻辑图。</a:t>
            </a:r>
          </a:p>
          <a:p>
            <a:pPr marL="0" lvl="1" indent="0">
              <a:buNone/>
            </a:pPr>
            <a:endParaRPr lang="en-US" altLang="zh-CN" sz="1800" dirty="0">
              <a:latin typeface="Times New Roman" panose="02020603050405020304" pitchFamily="18" charset="0"/>
              <a:ea typeface="黑体" panose="02010609060101010101" pitchFamily="49" charset="-122"/>
            </a:endParaRPr>
          </a:p>
          <a:p>
            <a:endParaRPr lang="en-US" altLang="zh-CN" sz="1800" b="0" dirty="0">
              <a:solidFill>
                <a:srgbClr val="000000"/>
              </a:solidFill>
              <a:effectLst/>
              <a:latin typeface="Times New Roman" panose="02020603050405020304" pitchFamily="18" charset="0"/>
              <a:ea typeface="黑体" panose="02010609060101010101" pitchFamily="49" charset="-122"/>
            </a:endParaRPr>
          </a:p>
          <a:p>
            <a:pPr marL="530225" lvl="1" indent="0">
              <a:buNone/>
            </a:pPr>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组合电路的设计</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17</a:t>
            </a:fld>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例</a:t>
            </a:r>
            <a:r>
              <a:rPr lang="en-US" altLang="zh-CN" dirty="0">
                <a:latin typeface="Times New Roman" panose="02020603050405020304" pitchFamily="18" charset="0"/>
                <a:ea typeface="黑体" panose="02010609060101010101" pitchFamily="49" charset="-122"/>
              </a:rPr>
              <a:t>2.3</a:t>
            </a:r>
            <a:r>
              <a:rPr lang="zh-CN" altLang="en-US" dirty="0">
                <a:latin typeface="Times New Roman" panose="02020603050405020304" pitchFamily="18" charset="0"/>
                <a:ea typeface="黑体" panose="02010609060101010101" pitchFamily="49" charset="-122"/>
              </a:rPr>
              <a:t>：用“与非”门设计一个三人表决的控制电路</a:t>
            </a:r>
          </a:p>
          <a:p>
            <a:pPr marL="530225" lvl="1" indent="0">
              <a:buNone/>
            </a:pPr>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组合电路的设计</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18</a:t>
            </a:fld>
            <a:endParaRPr lang="zh-CN" altLang="en-US" dirty="0"/>
          </a:p>
        </p:txBody>
      </p:sp>
      <p:sp>
        <p:nvSpPr>
          <p:cNvPr id="19" name="文本框 18"/>
          <p:cNvSpPr txBox="1"/>
          <p:nvPr/>
        </p:nvSpPr>
        <p:spPr>
          <a:xfrm>
            <a:off x="510540" y="1624965"/>
            <a:ext cx="10685780" cy="1630045"/>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sym typeface="+mn-ea"/>
              </a:rPr>
              <a:t>逻辑抽象，变量设定，状态赋值：</a:t>
            </a:r>
          </a:p>
          <a:p>
            <a:pPr indent="0">
              <a:buFont typeface="Arial" panose="020B0604020202020204" pitchFamily="34" charset="0"/>
              <a:buNone/>
            </a:pPr>
            <a:r>
              <a:rPr lang="en-US" altLang="zh-CN" sz="2000" dirty="0">
                <a:latin typeface="Times New Roman" panose="02020603050405020304" pitchFamily="18" charset="0"/>
                <a:ea typeface="黑体" panose="02010609060101010101" pitchFamily="49" charset="-122"/>
                <a:sym typeface="+mn-ea"/>
              </a:rPr>
              <a:t>	</a:t>
            </a:r>
            <a:r>
              <a:rPr lang="zh-CN" altLang="en-US" sz="2000" dirty="0">
                <a:latin typeface="Times New Roman" panose="02020603050405020304" pitchFamily="18" charset="0"/>
                <a:ea typeface="黑体" panose="02010609060101010101" pitchFamily="49" charset="-122"/>
                <a:sym typeface="+mn-ea"/>
              </a:rPr>
              <a:t>用A，B，C表示参与表决的三人所对应的逻辑变量，X表示最终表决的结果。</a:t>
            </a:r>
          </a:p>
          <a:p>
            <a:pPr indent="0">
              <a:buFont typeface="Arial" panose="020B0604020202020204" pitchFamily="34" charset="0"/>
              <a:buNone/>
            </a:pPr>
            <a:r>
              <a:rPr lang="en-US" altLang="zh-CN" sz="2000" dirty="0">
                <a:latin typeface="Times New Roman" panose="02020603050405020304" pitchFamily="18" charset="0"/>
                <a:ea typeface="黑体" panose="02010609060101010101" pitchFamily="49" charset="-122"/>
                <a:sym typeface="+mn-ea"/>
              </a:rPr>
              <a:t>	</a:t>
            </a:r>
            <a:r>
              <a:rPr lang="zh-CN" altLang="en-US" sz="2000" dirty="0">
                <a:latin typeface="Times New Roman" panose="02020603050405020304" pitchFamily="18" charset="0"/>
                <a:ea typeface="黑体" panose="02010609060101010101" pitchFamily="49" charset="-122"/>
                <a:sym typeface="+mn-ea"/>
              </a:rPr>
              <a:t>输入中，用1表示同意，0表示不同意；输出中，用1表示通过，0表示未通过。</a:t>
            </a:r>
          </a:p>
          <a:p>
            <a:pPr marL="342900" indent="-3429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建立真值表：</a:t>
            </a:r>
          </a:p>
          <a:p>
            <a:pPr marL="285750" indent="-285750">
              <a:buFont typeface="Arial" panose="020B0604020202020204" pitchFamily="34" charset="0"/>
              <a:buChar char="•"/>
            </a:pPr>
            <a:endParaRPr lang="zh-CN" altLang="en-US" sz="2000" dirty="0">
              <a:latin typeface="Times New Roman" panose="02020603050405020304" pitchFamily="18" charset="0"/>
              <a:ea typeface="黑体" panose="02010609060101010101" pitchFamily="49" charset="-122"/>
            </a:endParaRPr>
          </a:p>
        </p:txBody>
      </p:sp>
      <p:graphicFrame>
        <p:nvGraphicFramePr>
          <p:cNvPr id="6" name="表格 5"/>
          <p:cNvGraphicFramePr/>
          <p:nvPr>
            <p:custDataLst>
              <p:tags r:id="rId1"/>
            </p:custDataLst>
          </p:nvPr>
        </p:nvGraphicFramePr>
        <p:xfrm>
          <a:off x="4229735" y="2876550"/>
          <a:ext cx="3247390" cy="3869055"/>
        </p:xfrm>
        <a:graphic>
          <a:graphicData uri="http://schemas.openxmlformats.org/drawingml/2006/table">
            <a:tbl>
              <a:tblPr firstRow="1" bandRow="1">
                <a:tableStyleId>{5C22544A-7EE6-4342-B048-85BDC9FD1C3A}</a:tableStyleId>
              </a:tblPr>
              <a:tblGrid>
                <a:gridCol w="767715">
                  <a:extLst>
                    <a:ext uri="{9D8B030D-6E8A-4147-A177-3AD203B41FA5}">
                      <a16:colId xmlns:a16="http://schemas.microsoft.com/office/drawing/2014/main" val="20000"/>
                    </a:ext>
                  </a:extLst>
                </a:gridCol>
                <a:gridCol w="767715">
                  <a:extLst>
                    <a:ext uri="{9D8B030D-6E8A-4147-A177-3AD203B41FA5}">
                      <a16:colId xmlns:a16="http://schemas.microsoft.com/office/drawing/2014/main" val="20001"/>
                    </a:ext>
                  </a:extLst>
                </a:gridCol>
                <a:gridCol w="767715">
                  <a:extLst>
                    <a:ext uri="{9D8B030D-6E8A-4147-A177-3AD203B41FA5}">
                      <a16:colId xmlns:a16="http://schemas.microsoft.com/office/drawing/2014/main" val="20002"/>
                    </a:ext>
                  </a:extLst>
                </a:gridCol>
                <a:gridCol w="944245">
                  <a:extLst>
                    <a:ext uri="{9D8B030D-6E8A-4147-A177-3AD203B41FA5}">
                      <a16:colId xmlns:a16="http://schemas.microsoft.com/office/drawing/2014/main" val="20003"/>
                    </a:ext>
                  </a:extLst>
                </a:gridCol>
              </a:tblGrid>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2"/>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3"/>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4"/>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5"/>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6"/>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7"/>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例</a:t>
            </a:r>
            <a:r>
              <a:rPr lang="en-US" altLang="zh-CN" dirty="0">
                <a:latin typeface="Times New Roman" panose="02020603050405020304" pitchFamily="18" charset="0"/>
                <a:ea typeface="黑体" panose="02010609060101010101" pitchFamily="49" charset="-122"/>
              </a:rPr>
              <a:t>2.3</a:t>
            </a:r>
            <a:r>
              <a:rPr lang="zh-CN" altLang="en-US" dirty="0">
                <a:latin typeface="Times New Roman" panose="02020603050405020304" pitchFamily="18" charset="0"/>
                <a:ea typeface="黑体" panose="02010609060101010101" pitchFamily="49" charset="-122"/>
              </a:rPr>
              <a:t>：用“与非”门设计一个三人表决的控制电路</a:t>
            </a:r>
          </a:p>
          <a:p>
            <a:pPr marL="530225" lvl="1" indent="0">
              <a:buNone/>
            </a:pPr>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组合电路的设计</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19</a:t>
            </a:fld>
            <a:endParaRPr lang="zh-CN" altLang="en-US" dirty="0"/>
          </a:p>
        </p:txBody>
      </p:sp>
      <p:sp>
        <p:nvSpPr>
          <p:cNvPr id="19" name="文本框 18"/>
          <p:cNvSpPr txBox="1"/>
          <p:nvPr/>
        </p:nvSpPr>
        <p:spPr>
          <a:xfrm>
            <a:off x="510540" y="1624965"/>
            <a:ext cx="5325745" cy="132207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sym typeface="+mn-ea"/>
              </a:rPr>
              <a:t>写出布尔表达式并化简：</a:t>
            </a:r>
          </a:p>
          <a:p>
            <a:pPr indent="0">
              <a:buFont typeface="Arial" panose="020B0604020202020204" pitchFamily="34" charset="0"/>
              <a:buNone/>
            </a:pPr>
            <a:endParaRPr lang="zh-CN" altLang="en-US" sz="2000" dirty="0">
              <a:latin typeface="Times New Roman" panose="02020603050405020304" pitchFamily="18" charset="0"/>
              <a:ea typeface="黑体" panose="02010609060101010101" pitchFamily="49" charset="-122"/>
              <a:sym typeface="+mn-ea"/>
            </a:endParaRPr>
          </a:p>
          <a:p>
            <a:pPr indent="0">
              <a:buFont typeface="Arial" panose="020B0604020202020204" pitchFamily="34" charset="0"/>
              <a:buNone/>
            </a:pPr>
            <a:endParaRPr lang="zh-CN" altLang="en-US" sz="2000" dirty="0">
              <a:latin typeface="Times New Roman" panose="02020603050405020304" pitchFamily="18" charset="0"/>
              <a:ea typeface="黑体" panose="02010609060101010101" pitchFamily="49" charset="-122"/>
              <a:sym typeface="+mn-ea"/>
            </a:endParaRPr>
          </a:p>
          <a:p>
            <a:pPr marL="285750" indent="-285750">
              <a:buFont typeface="Arial" panose="020B0604020202020204" pitchFamily="34" charset="0"/>
              <a:buChar char="•"/>
            </a:pPr>
            <a:endParaRPr lang="zh-CN" altLang="en-US" sz="2000" dirty="0">
              <a:latin typeface="Times New Roman" panose="02020603050405020304" pitchFamily="18" charset="0"/>
              <a:ea typeface="黑体" panose="02010609060101010101" pitchFamily="49" charset="-122"/>
            </a:endParaRPr>
          </a:p>
        </p:txBody>
      </p:sp>
      <p:graphicFrame>
        <p:nvGraphicFramePr>
          <p:cNvPr id="26" name="对象 25">
            <a:hlinkClick r:id="" action="ppaction://ole?verb=0"/>
          </p:cNvPr>
          <p:cNvGraphicFramePr>
            <a:graphicFrameLocks noChangeAspect="1"/>
          </p:cNvGraphicFramePr>
          <p:nvPr/>
        </p:nvGraphicFramePr>
        <p:xfrm>
          <a:off x="1266508" y="2227263"/>
          <a:ext cx="2988945" cy="1854835"/>
        </p:xfrm>
        <a:graphic>
          <a:graphicData uri="http://schemas.openxmlformats.org/presentationml/2006/ole">
            <mc:AlternateContent xmlns:mc="http://schemas.openxmlformats.org/markup-compatibility/2006">
              <mc:Choice xmlns:v="urn:schemas-microsoft-com:vml" Requires="v">
                <p:oleObj spid="_x0000_s6146" r:id="rId3" imgW="2602865" imgH="1612900" progId="Equation.KSEE3">
                  <p:embed/>
                </p:oleObj>
              </mc:Choice>
              <mc:Fallback>
                <p:oleObj r:id="rId3" imgW="2602865" imgH="1612900" progId="Equation.KSEE3">
                  <p:embed/>
                  <p:pic>
                    <p:nvPicPr>
                      <p:cNvPr id="26" name="对象 25">
                        <a:hlinkClick r:id="" action="ppaction://ole?verb=0"/>
                      </p:cNvPr>
                      <p:cNvPicPr/>
                      <p:nvPr/>
                    </p:nvPicPr>
                    <p:blipFill>
                      <a:blip r:embed="rId4"/>
                      <a:stretch>
                        <a:fillRect/>
                      </a:stretch>
                    </p:blipFill>
                    <p:spPr>
                      <a:xfrm>
                        <a:off x="1266508" y="2227263"/>
                        <a:ext cx="2988945" cy="1854835"/>
                      </a:xfrm>
                      <a:prstGeom prst="rect">
                        <a:avLst/>
                      </a:prstGeom>
                    </p:spPr>
                  </p:pic>
                </p:oleObj>
              </mc:Fallback>
            </mc:AlternateContent>
          </a:graphicData>
        </a:graphic>
      </p:graphicFrame>
      <p:sp>
        <p:nvSpPr>
          <p:cNvPr id="4" name="文本框 3"/>
          <p:cNvSpPr txBox="1"/>
          <p:nvPr/>
        </p:nvSpPr>
        <p:spPr>
          <a:xfrm>
            <a:off x="6015990" y="1624965"/>
            <a:ext cx="5325745" cy="132207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sym typeface="+mn-ea"/>
              </a:rPr>
              <a:t>画出逻辑图：</a:t>
            </a:r>
          </a:p>
          <a:p>
            <a:pPr indent="0">
              <a:buFont typeface="Arial" panose="020B0604020202020204" pitchFamily="34" charset="0"/>
              <a:buNone/>
            </a:pPr>
            <a:endParaRPr lang="zh-CN" altLang="en-US" sz="2000" dirty="0">
              <a:latin typeface="Times New Roman" panose="02020603050405020304" pitchFamily="18" charset="0"/>
              <a:ea typeface="黑体" panose="02010609060101010101" pitchFamily="49" charset="-122"/>
              <a:sym typeface="+mn-ea"/>
            </a:endParaRPr>
          </a:p>
          <a:p>
            <a:pPr indent="0">
              <a:buFont typeface="Arial" panose="020B0604020202020204" pitchFamily="34" charset="0"/>
              <a:buNone/>
            </a:pPr>
            <a:endParaRPr lang="zh-CN" altLang="en-US" sz="2000" dirty="0">
              <a:latin typeface="Times New Roman" panose="02020603050405020304" pitchFamily="18" charset="0"/>
              <a:ea typeface="黑体" panose="02010609060101010101" pitchFamily="49" charset="-122"/>
              <a:sym typeface="+mn-ea"/>
            </a:endParaRPr>
          </a:p>
          <a:p>
            <a:pPr marL="285750" indent="-285750">
              <a:buFont typeface="Arial" panose="020B0604020202020204" pitchFamily="34" charset="0"/>
              <a:buChar char="•"/>
            </a:pPr>
            <a:endParaRPr lang="zh-CN" altLang="en-US" sz="2000" dirty="0">
              <a:latin typeface="Times New Roman" panose="02020603050405020304" pitchFamily="18" charset="0"/>
              <a:ea typeface="黑体" panose="02010609060101010101" pitchFamily="49" charset="-122"/>
            </a:endParaRPr>
          </a:p>
        </p:txBody>
      </p:sp>
      <p:graphicFrame>
        <p:nvGraphicFramePr>
          <p:cNvPr id="6" name="对象 -2147482616"/>
          <p:cNvGraphicFramePr>
            <a:graphicFrameLocks noChangeAspect="1"/>
          </p:cNvGraphicFramePr>
          <p:nvPr/>
        </p:nvGraphicFramePr>
        <p:xfrm>
          <a:off x="6004560" y="2273935"/>
          <a:ext cx="5191760" cy="2954020"/>
        </p:xfrm>
        <a:graphic>
          <a:graphicData uri="http://schemas.openxmlformats.org/presentationml/2006/ole">
            <mc:AlternateContent xmlns:mc="http://schemas.openxmlformats.org/markup-compatibility/2006">
              <mc:Choice xmlns:v="urn:schemas-microsoft-com:vml" Requires="v">
                <p:oleObj spid="_x0000_s6147" r:id="rId5" imgW="4471670" imgH="2542540" progId="Visio.Drawing.15">
                  <p:embed/>
                </p:oleObj>
              </mc:Choice>
              <mc:Fallback>
                <p:oleObj r:id="rId5" imgW="4471670" imgH="2542540" progId="Visio.Drawing.15">
                  <p:embed/>
                  <p:pic>
                    <p:nvPicPr>
                      <p:cNvPr id="6" name="对象 -2147482616"/>
                      <p:cNvPicPr/>
                      <p:nvPr/>
                    </p:nvPicPr>
                    <p:blipFill>
                      <a:blip r:embed="rId6"/>
                      <a:stretch>
                        <a:fillRect/>
                      </a:stretch>
                    </p:blipFill>
                    <p:spPr>
                      <a:xfrm>
                        <a:off x="6004560" y="2273935"/>
                        <a:ext cx="5191760" cy="295402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4755B61-CED8-6A8E-EF1B-87919E252048}"/>
              </a:ext>
            </a:extLst>
          </p:cNvPr>
          <p:cNvSpPr>
            <a:spLocks noGrp="1"/>
          </p:cNvSpPr>
          <p:nvPr>
            <p:ph type="title"/>
          </p:nvPr>
        </p:nvSpPr>
        <p:spPr/>
        <p:txBody>
          <a:bodyPr/>
          <a:lstStyle/>
          <a:p>
            <a:r>
              <a:rPr kumimoji="1" lang="zh-CN" altLang="en-US" dirty="0"/>
              <a:t>生活中的电信号</a:t>
            </a:r>
          </a:p>
        </p:txBody>
      </p:sp>
      <p:sp>
        <p:nvSpPr>
          <p:cNvPr id="4" name="灯片编号占位符 3">
            <a:extLst>
              <a:ext uri="{FF2B5EF4-FFF2-40B4-BE49-F238E27FC236}">
                <a16:creationId xmlns:a16="http://schemas.microsoft.com/office/drawing/2014/main" id="{0F1E66EE-7803-AA88-A2F8-496B6DEF5317}"/>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grpSp>
        <p:nvGrpSpPr>
          <p:cNvPr id="9" name="组合 8">
            <a:extLst>
              <a:ext uri="{FF2B5EF4-FFF2-40B4-BE49-F238E27FC236}">
                <a16:creationId xmlns:a16="http://schemas.microsoft.com/office/drawing/2014/main" id="{95223C59-9088-4401-BEAF-6006EE83FFCB}"/>
              </a:ext>
            </a:extLst>
          </p:cNvPr>
          <p:cNvGrpSpPr/>
          <p:nvPr/>
        </p:nvGrpSpPr>
        <p:grpSpPr>
          <a:xfrm>
            <a:off x="6017547" y="1226492"/>
            <a:ext cx="6281929" cy="2573755"/>
            <a:chOff x="389459" y="1194749"/>
            <a:chExt cx="6391830" cy="2573755"/>
          </a:xfrm>
        </p:grpSpPr>
        <p:sp>
          <p:nvSpPr>
            <p:cNvPr id="10" name="文本框 9">
              <a:extLst>
                <a:ext uri="{FF2B5EF4-FFF2-40B4-BE49-F238E27FC236}">
                  <a16:creationId xmlns:a16="http://schemas.microsoft.com/office/drawing/2014/main" id="{2DF6898C-00F3-4EB5-9DA5-223ECDDD355A}"/>
                </a:ext>
              </a:extLst>
            </p:cNvPr>
            <p:cNvSpPr txBox="1"/>
            <p:nvPr/>
          </p:nvSpPr>
          <p:spPr>
            <a:xfrm>
              <a:off x="389459" y="1194749"/>
              <a:ext cx="6391830" cy="584775"/>
            </a:xfrm>
            <a:prstGeom prst="rect">
              <a:avLst/>
            </a:prstGeom>
            <a:noFill/>
          </p:spPr>
          <p:txBody>
            <a:bodyPr wrap="square" rtlCol="0">
              <a:spAutoFit/>
            </a:bodyPr>
            <a:lstStyle/>
            <a:p>
              <a:r>
                <a:rPr lang="zh-CN" altLang="en-US" sz="3200" b="1" dirty="0">
                  <a:latin typeface="楷体" panose="02010609060101010101" pitchFamily="49" charset="-122"/>
                  <a:ea typeface="楷体" panose="02010609060101010101" pitchFamily="49" charset="-122"/>
                </a:rPr>
                <a:t>数字信号</a:t>
              </a:r>
            </a:p>
          </p:txBody>
        </p:sp>
        <p:sp>
          <p:nvSpPr>
            <p:cNvPr id="11" name="文本框 10">
              <a:extLst>
                <a:ext uri="{FF2B5EF4-FFF2-40B4-BE49-F238E27FC236}">
                  <a16:creationId xmlns:a16="http://schemas.microsoft.com/office/drawing/2014/main" id="{B7FF474C-5B9E-4896-9C7A-F653F1293DBD}"/>
                </a:ext>
              </a:extLst>
            </p:cNvPr>
            <p:cNvSpPr txBox="1"/>
            <p:nvPr/>
          </p:nvSpPr>
          <p:spPr>
            <a:xfrm>
              <a:off x="461458" y="1952622"/>
              <a:ext cx="5779797"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在时间和数值上变化离散的信号</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计算机产生的“</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”和“</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”的电压脉冲序列</a:t>
              </a:r>
            </a:p>
          </p:txBody>
        </p:sp>
      </p:grpSp>
      <p:pic>
        <p:nvPicPr>
          <p:cNvPr id="12" name="图片 11">
            <a:extLst>
              <a:ext uri="{FF2B5EF4-FFF2-40B4-BE49-F238E27FC236}">
                <a16:creationId xmlns:a16="http://schemas.microsoft.com/office/drawing/2014/main" id="{8402D39F-3FDC-4A63-A41A-B632907A4AFD}"/>
              </a:ext>
            </a:extLst>
          </p:cNvPr>
          <p:cNvPicPr>
            <a:picLocks noChangeAspect="1"/>
          </p:cNvPicPr>
          <p:nvPr/>
        </p:nvPicPr>
        <p:blipFill>
          <a:blip r:embed="rId2"/>
          <a:stretch>
            <a:fillRect/>
          </a:stretch>
        </p:blipFill>
        <p:spPr>
          <a:xfrm>
            <a:off x="344401" y="4250923"/>
            <a:ext cx="3176814" cy="1818056"/>
          </a:xfrm>
          <a:prstGeom prst="rect">
            <a:avLst/>
          </a:prstGeom>
        </p:spPr>
      </p:pic>
      <p:pic>
        <p:nvPicPr>
          <p:cNvPr id="13" name="图片 12">
            <a:extLst>
              <a:ext uri="{FF2B5EF4-FFF2-40B4-BE49-F238E27FC236}">
                <a16:creationId xmlns:a16="http://schemas.microsoft.com/office/drawing/2014/main" id="{EC3BCCEA-5EF0-4728-9724-D5AFC669FB98}"/>
              </a:ext>
            </a:extLst>
          </p:cNvPr>
          <p:cNvPicPr>
            <a:picLocks noChangeAspect="1"/>
          </p:cNvPicPr>
          <p:nvPr/>
        </p:nvPicPr>
        <p:blipFill>
          <a:blip r:embed="rId3"/>
          <a:stretch>
            <a:fillRect/>
          </a:stretch>
        </p:blipFill>
        <p:spPr>
          <a:xfrm>
            <a:off x="3446923" y="4283607"/>
            <a:ext cx="1708535" cy="1818057"/>
          </a:xfrm>
          <a:prstGeom prst="rect">
            <a:avLst/>
          </a:prstGeom>
        </p:spPr>
      </p:pic>
      <p:grpSp>
        <p:nvGrpSpPr>
          <p:cNvPr id="14" name="组合 13">
            <a:extLst>
              <a:ext uri="{FF2B5EF4-FFF2-40B4-BE49-F238E27FC236}">
                <a16:creationId xmlns:a16="http://schemas.microsoft.com/office/drawing/2014/main" id="{2B676D80-8F2E-4CD9-9FB6-ADC201149F62}"/>
              </a:ext>
            </a:extLst>
          </p:cNvPr>
          <p:cNvGrpSpPr/>
          <p:nvPr/>
        </p:nvGrpSpPr>
        <p:grpSpPr>
          <a:xfrm>
            <a:off x="100870" y="1192378"/>
            <a:ext cx="5751180" cy="2573755"/>
            <a:chOff x="389459" y="1194749"/>
            <a:chExt cx="5851796" cy="2573755"/>
          </a:xfrm>
        </p:grpSpPr>
        <p:sp>
          <p:nvSpPr>
            <p:cNvPr id="15" name="文本框 14">
              <a:extLst>
                <a:ext uri="{FF2B5EF4-FFF2-40B4-BE49-F238E27FC236}">
                  <a16:creationId xmlns:a16="http://schemas.microsoft.com/office/drawing/2014/main" id="{68AE31E5-61E8-4935-B053-E7CBB8A8E00C}"/>
                </a:ext>
              </a:extLst>
            </p:cNvPr>
            <p:cNvSpPr txBox="1"/>
            <p:nvPr/>
          </p:nvSpPr>
          <p:spPr>
            <a:xfrm>
              <a:off x="389459" y="1194749"/>
              <a:ext cx="4974081" cy="584775"/>
            </a:xfrm>
            <a:prstGeom prst="rect">
              <a:avLst/>
            </a:prstGeom>
            <a:noFill/>
          </p:spPr>
          <p:txBody>
            <a:bodyPr wrap="square" rtlCol="0">
              <a:spAutoFit/>
            </a:bodyPr>
            <a:lstStyle/>
            <a:p>
              <a:r>
                <a:rPr lang="zh-CN" altLang="en-US" sz="3200" b="1" dirty="0">
                  <a:latin typeface="楷体" panose="02010609060101010101" pitchFamily="49" charset="-122"/>
                  <a:ea typeface="楷体" panose="02010609060101010101" pitchFamily="49" charset="-122"/>
                </a:rPr>
                <a:t>模拟信号</a:t>
              </a:r>
            </a:p>
          </p:txBody>
        </p:sp>
        <p:sp>
          <p:nvSpPr>
            <p:cNvPr id="16" name="文本框 15">
              <a:extLst>
                <a:ext uri="{FF2B5EF4-FFF2-40B4-BE49-F238E27FC236}">
                  <a16:creationId xmlns:a16="http://schemas.microsoft.com/office/drawing/2014/main" id="{BF354A21-46AD-4143-975A-69BF760AF947}"/>
                </a:ext>
              </a:extLst>
            </p:cNvPr>
            <p:cNvSpPr txBox="1"/>
            <p:nvPr/>
          </p:nvSpPr>
          <p:spPr>
            <a:xfrm>
              <a:off x="461458" y="1952622"/>
              <a:ext cx="5779797"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在时间和数值上连续变化的信号</a:t>
              </a:r>
              <a:endParaRPr lang="en-US" altLang="zh-CN" sz="2800" b="1" dirty="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endParaRPr lang="en-US" altLang="zh-CN" sz="2800" b="1" dirty="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电话线上传输的话音强弱连续变化的声音信号</a:t>
              </a:r>
            </a:p>
          </p:txBody>
        </p:sp>
      </p:grpSp>
      <p:pic>
        <p:nvPicPr>
          <p:cNvPr id="17" name="图片 16">
            <a:extLst>
              <a:ext uri="{FF2B5EF4-FFF2-40B4-BE49-F238E27FC236}">
                <a16:creationId xmlns:a16="http://schemas.microsoft.com/office/drawing/2014/main" id="{3126D353-BE04-41E6-A140-BBDDC0AB7ED0}"/>
              </a:ext>
            </a:extLst>
          </p:cNvPr>
          <p:cNvPicPr>
            <a:picLocks noChangeAspect="1"/>
          </p:cNvPicPr>
          <p:nvPr/>
        </p:nvPicPr>
        <p:blipFill>
          <a:blip r:embed="rId4"/>
          <a:stretch>
            <a:fillRect/>
          </a:stretch>
        </p:blipFill>
        <p:spPr>
          <a:xfrm>
            <a:off x="5852050" y="4347900"/>
            <a:ext cx="3176813" cy="1624101"/>
          </a:xfrm>
          <a:prstGeom prst="rect">
            <a:avLst/>
          </a:prstGeom>
        </p:spPr>
      </p:pic>
      <p:pic>
        <p:nvPicPr>
          <p:cNvPr id="18" name="图片 17">
            <a:extLst>
              <a:ext uri="{FF2B5EF4-FFF2-40B4-BE49-F238E27FC236}">
                <a16:creationId xmlns:a16="http://schemas.microsoft.com/office/drawing/2014/main" id="{A48D7384-C302-4478-84E7-9362E752EA1E}"/>
              </a:ext>
            </a:extLst>
          </p:cNvPr>
          <p:cNvPicPr>
            <a:picLocks noChangeAspect="1"/>
          </p:cNvPicPr>
          <p:nvPr/>
        </p:nvPicPr>
        <p:blipFill>
          <a:blip r:embed="rId5"/>
          <a:stretch>
            <a:fillRect/>
          </a:stretch>
        </p:blipFill>
        <p:spPr>
          <a:xfrm>
            <a:off x="8731395" y="3943038"/>
            <a:ext cx="3342132" cy="2243716"/>
          </a:xfrm>
          <a:prstGeom prst="rect">
            <a:avLst/>
          </a:prstGeom>
        </p:spPr>
      </p:pic>
    </p:spTree>
    <p:extLst>
      <p:ext uri="{BB962C8B-B14F-4D97-AF65-F5344CB8AC3E}">
        <p14:creationId xmlns:p14="http://schemas.microsoft.com/office/powerpoint/2010/main" val="2965920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912CF0-3A69-401E-AB9B-AED0D2546E56}"/>
              </a:ext>
            </a:extLst>
          </p:cNvPr>
          <p:cNvSpPr>
            <a:spLocks noGrp="1"/>
          </p:cNvSpPr>
          <p:nvPr>
            <p:ph type="title"/>
          </p:nvPr>
        </p:nvSpPr>
        <p:spPr/>
        <p:txBody>
          <a:bodyPr/>
          <a:lstStyle/>
          <a:p>
            <a:r>
              <a:rPr lang="zh-CN" altLang="en-US" dirty="0"/>
              <a:t>计算机中的组合电路</a:t>
            </a:r>
          </a:p>
        </p:txBody>
      </p:sp>
      <p:sp>
        <p:nvSpPr>
          <p:cNvPr id="4" name="灯片编号占位符 3">
            <a:extLst>
              <a:ext uri="{FF2B5EF4-FFF2-40B4-BE49-F238E27FC236}">
                <a16:creationId xmlns:a16="http://schemas.microsoft.com/office/drawing/2014/main" id="{67C650B2-6C28-4ACF-8CE2-BFF271867DDE}"/>
              </a:ext>
            </a:extLst>
          </p:cNvPr>
          <p:cNvSpPr>
            <a:spLocks noGrp="1"/>
          </p:cNvSpPr>
          <p:nvPr>
            <p:ph type="sldNum" sz="quarter" idx="10"/>
          </p:nvPr>
        </p:nvSpPr>
        <p:spPr/>
        <p:txBody>
          <a:bodyPr/>
          <a:lstStyle/>
          <a:p>
            <a:fld id="{4235D990-D27F-4F2C-9FEA-C8DF9BEEB4E2}" type="slidenum">
              <a:rPr lang="zh-CN" altLang="en-US" smtClean="0"/>
              <a:t>20</a:t>
            </a:fld>
            <a:endParaRPr lang="zh-CN" altLang="en-US" dirty="0"/>
          </a:p>
        </p:txBody>
      </p:sp>
      <p:sp>
        <p:nvSpPr>
          <p:cNvPr id="5" name="矩形 4">
            <a:extLst>
              <a:ext uri="{FF2B5EF4-FFF2-40B4-BE49-F238E27FC236}">
                <a16:creationId xmlns:a16="http://schemas.microsoft.com/office/drawing/2014/main" id="{C73C8EE4-75A5-4CA6-927B-F1032513787E}"/>
              </a:ext>
            </a:extLst>
          </p:cNvPr>
          <p:cNvSpPr/>
          <p:nvPr/>
        </p:nvSpPr>
        <p:spPr>
          <a:xfrm>
            <a:off x="163236" y="1143759"/>
            <a:ext cx="11865528" cy="584775"/>
          </a:xfrm>
          <a:prstGeom prst="rect">
            <a:avLst/>
          </a:prstGeom>
          <a:noFill/>
        </p:spPr>
        <p:txBody>
          <a:bodyPr wrap="square" rtlCol="0">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计算机中常见的组合逻辑电路：加法器</a:t>
            </a:r>
            <a:endParaRPr lang="en-US" altLang="zh-CN" sz="32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BC6E8082-EEDF-41C9-AC87-BAB9F675144E}"/>
              </a:ext>
            </a:extLst>
          </p:cNvPr>
          <p:cNvSpPr txBox="1"/>
          <p:nvPr/>
        </p:nvSpPr>
        <p:spPr>
          <a:xfrm>
            <a:off x="329191" y="1825074"/>
            <a:ext cx="3212798" cy="830997"/>
          </a:xfrm>
          <a:prstGeom prst="rect">
            <a:avLst/>
          </a:prstGeom>
          <a:noFill/>
        </p:spPr>
        <p:txBody>
          <a:bodyPr wrap="square">
            <a:spAutoFit/>
          </a:bodyPr>
          <a:lstStyle/>
          <a:p>
            <a:pPr marL="342900" indent="-342900">
              <a:buSzPct val="1000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sym typeface="+mn-ea"/>
              </a:rPr>
              <a:t>行波进位加法器</a:t>
            </a:r>
          </a:p>
          <a:p>
            <a:pPr marL="342900" indent="-342900">
              <a:buSzPct val="100000"/>
              <a:buFont typeface="Arial" panose="020B0604020202020204" pitchFamily="34" charset="0"/>
              <a:buChar char="•"/>
            </a:pPr>
            <a:endParaRPr lang="en-US" altLang="zh-CN" sz="2400" dirty="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id="{7131FD95-E99A-44D8-850C-22BF27E66B48}"/>
              </a:ext>
            </a:extLst>
          </p:cNvPr>
          <p:cNvSpPr txBox="1"/>
          <p:nvPr/>
        </p:nvSpPr>
        <p:spPr>
          <a:xfrm>
            <a:off x="577601" y="2286739"/>
            <a:ext cx="11289237" cy="923330"/>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行波进位加法器就是由多个一位全加器逐个串接所形成的加法器。所谓“行波”是指每一个一位全加器将来自低位的一位全加器所产生的进位作为本全加器的输入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dirty="0">
                <a:latin typeface="楷体" panose="02010609060101010101" pitchFamily="49" charset="-122"/>
                <a:ea typeface="楷体" panose="02010609060101010101" pitchFamily="49" charset="-122"/>
              </a:rPr>
              <a:t>来进行运算，输出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dirty="0">
                <a:latin typeface="楷体" panose="02010609060101010101" pitchFamily="49" charset="-122"/>
                <a:ea typeface="楷体" panose="02010609060101010101" pitchFamily="49" charset="-122"/>
              </a:rPr>
              <a:t>又将作为更高位的一位全加器的输入。</a:t>
            </a:r>
          </a:p>
          <a:p>
            <a:endParaRPr lang="zh-CN" altLang="en-US"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2744DC49-1835-42D5-9F61-F4F0A03EA3FE}"/>
              </a:ext>
            </a:extLst>
          </p:cNvPr>
          <p:cNvPicPr>
            <a:picLocks noChangeAspect="1"/>
          </p:cNvPicPr>
          <p:nvPr/>
        </p:nvPicPr>
        <p:blipFill>
          <a:blip r:embed="rId2"/>
          <a:stretch>
            <a:fillRect/>
          </a:stretch>
        </p:blipFill>
        <p:spPr>
          <a:xfrm>
            <a:off x="3168314" y="3210069"/>
            <a:ext cx="6107810" cy="2903511"/>
          </a:xfrm>
          <a:prstGeom prst="rect">
            <a:avLst/>
          </a:prstGeom>
        </p:spPr>
      </p:pic>
    </p:spTree>
    <p:extLst>
      <p:ext uri="{BB962C8B-B14F-4D97-AF65-F5344CB8AC3E}">
        <p14:creationId xmlns:p14="http://schemas.microsoft.com/office/powerpoint/2010/main" val="27140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第一节：</a:t>
            </a:r>
            <a:r>
              <a:rPr lang="zh-CN" altLang="en-US" dirty="0" err="1">
                <a:latin typeface="Times New Roman" panose="02020603050405020304" pitchFamily="18" charset="0"/>
                <a:ea typeface="黑体" panose="02010609060101010101" pitchFamily="49" charset="-122"/>
              </a:rPr>
              <a:t>组合电路</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真值表</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布尔代数表达式</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逻辑图</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组合电路分析</a:t>
            </a:r>
            <a:endParaRPr lang="en-US" altLang="zh-CN" dirty="0">
              <a:latin typeface="Times New Roman" panose="02020603050405020304" pitchFamily="18" charset="0"/>
              <a:ea typeface="黑体" panose="02010609060101010101" pitchFamily="49" charset="-122"/>
            </a:endParaRPr>
          </a:p>
          <a:p>
            <a:r>
              <a:rPr lang="zh-CN" altLang="en-US" dirty="0">
                <a:solidFill>
                  <a:srgbClr val="FF0000"/>
                </a:solidFill>
                <a:latin typeface="Times New Roman" panose="02020603050405020304" pitchFamily="18" charset="0"/>
                <a:ea typeface="黑体" panose="02010609060101010101" pitchFamily="49" charset="-122"/>
              </a:rPr>
              <a:t>第二节：</a:t>
            </a:r>
            <a:r>
              <a:rPr lang="zh-CN" altLang="en-US" dirty="0" err="1">
                <a:solidFill>
                  <a:srgbClr val="FF0000"/>
                </a:solidFill>
                <a:latin typeface="Times New Roman" panose="02020603050405020304" pitchFamily="18" charset="0"/>
                <a:ea typeface="黑体" panose="02010609060101010101" pitchFamily="49" charset="-122"/>
              </a:rPr>
              <a:t>时序电路</a:t>
            </a:r>
          </a:p>
          <a:p>
            <a:pPr lvl="1"/>
            <a:r>
              <a:rPr lang="zh-CN" altLang="en-US" dirty="0">
                <a:latin typeface="Times New Roman" panose="02020603050405020304" pitchFamily="18" charset="0"/>
                <a:ea typeface="黑体" panose="02010609060101010101" pitchFamily="49" charset="-122"/>
                <a:sym typeface="+mn-ea"/>
              </a:rPr>
              <a:t>基本的时序元件</a:t>
            </a:r>
            <a:endParaRPr lang="en-US" altLang="zh-CN" dirty="0">
              <a:latin typeface="Times New Roman" panose="02020603050405020304" pitchFamily="18" charset="0"/>
              <a:ea typeface="黑体" panose="02010609060101010101" pitchFamily="49" charset="-122"/>
              <a:sym typeface="+mn-ea"/>
            </a:endParaRPr>
          </a:p>
          <a:p>
            <a:pPr lvl="1"/>
            <a:r>
              <a:rPr lang="zh-CN" altLang="en-US" dirty="0">
                <a:latin typeface="Times New Roman" panose="02020603050405020304" pitchFamily="18" charset="0"/>
                <a:ea typeface="黑体" panose="02010609060101010101" pitchFamily="49" charset="-122"/>
                <a:sym typeface="+mn-ea"/>
              </a:rPr>
              <a:t>时序电路的描述分析方法</a:t>
            </a:r>
            <a:endParaRPr lang="zh-CN" altLang="en-US" dirty="0">
              <a:latin typeface="Times New Roman" panose="02020603050405020304" pitchFamily="18" charset="0"/>
              <a:ea typeface="黑体" panose="02010609060101010101" pitchFamily="49" charset="-122"/>
            </a:endParaRPr>
          </a:p>
          <a:p>
            <a:r>
              <a:rPr lang="zh-CN" altLang="en-US" dirty="0" err="1">
                <a:latin typeface="Times New Roman" panose="02020603050405020304" pitchFamily="18" charset="0"/>
                <a:ea typeface="黑体" panose="02010609060101010101" pitchFamily="49" charset="-122"/>
              </a:rPr>
              <a:t>第三节：计算机子系统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CPU子系统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总线子系统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存储子系统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I/O子系统等。</a:t>
            </a:r>
          </a:p>
          <a:p>
            <a:pPr marL="530225" lvl="1" indent="0">
              <a:buNone/>
            </a:pPr>
            <a:endParaRPr lang="zh-CN" altLang="en-US"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内容提要</a:t>
            </a:r>
          </a:p>
        </p:txBody>
      </p:sp>
      <p:sp>
        <p:nvSpPr>
          <p:cNvPr id="4" name="灯片编号占位符 3"/>
          <p:cNvSpPr>
            <a:spLocks noGrp="1"/>
          </p:cNvSpPr>
          <p:nvPr>
            <p:ph type="sldNum" sz="quarter" idx="10"/>
          </p:nvPr>
        </p:nvSpPr>
        <p:spPr/>
        <p:txBody>
          <a:bodyPr/>
          <a:lstStyle/>
          <a:p>
            <a:fld id="{4235D990-D27F-4F2C-9FEA-C8DF9BEEB4E2}" type="slidenum">
              <a:rPr lang="zh-CN" altLang="en-US" smtClean="0"/>
              <a:t>21</a:t>
            </a:fld>
            <a:endParaRPr lang="zh-CN" altLang="en-US" dirty="0"/>
          </a:p>
        </p:txBody>
      </p:sp>
    </p:spTree>
    <p:extLst>
      <p:ext uri="{BB962C8B-B14F-4D97-AF65-F5344CB8AC3E}">
        <p14:creationId xmlns:p14="http://schemas.microsoft.com/office/powerpoint/2010/main" val="3707579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时序电路</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22</a:t>
            </a:fld>
            <a:endParaRPr lang="zh-CN" altLang="en-US"/>
          </a:p>
        </p:txBody>
      </p:sp>
      <p:sp>
        <p:nvSpPr>
          <p:cNvPr id="38" name="矩形 37">
            <a:extLst>
              <a:ext uri="{FF2B5EF4-FFF2-40B4-BE49-F238E27FC236}">
                <a16:creationId xmlns:a16="http://schemas.microsoft.com/office/drawing/2014/main" id="{E28325DC-0425-4CDD-9AEA-D751C20AA585}"/>
              </a:ext>
            </a:extLst>
          </p:cNvPr>
          <p:cNvSpPr/>
          <p:nvPr/>
        </p:nvSpPr>
        <p:spPr>
          <a:xfrm>
            <a:off x="425459" y="1032266"/>
            <a:ext cx="11850649" cy="1077218"/>
          </a:xfrm>
          <a:prstGeom prst="rect">
            <a:avLst/>
          </a:prstGeom>
        </p:spPr>
        <p:txBody>
          <a:bodyPr wrap="square">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时序电路，又称时序逻辑电路，与组合电路不同，时序电路的输出不仅与此刻的输入有关，还与之前的输入有关。</a:t>
            </a:r>
            <a:endParaRPr lang="en-US" altLang="zh-CN" sz="32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9" name="图片 38">
            <a:extLst>
              <a:ext uri="{FF2B5EF4-FFF2-40B4-BE49-F238E27FC236}">
                <a16:creationId xmlns:a16="http://schemas.microsoft.com/office/drawing/2014/main" id="{9C64E906-0305-46A1-B12C-03F0B50580FA}"/>
              </a:ext>
            </a:extLst>
          </p:cNvPr>
          <p:cNvPicPr>
            <a:picLocks noChangeAspect="1"/>
          </p:cNvPicPr>
          <p:nvPr/>
        </p:nvPicPr>
        <p:blipFill>
          <a:blip r:embed="rId3"/>
          <a:stretch>
            <a:fillRect/>
          </a:stretch>
        </p:blipFill>
        <p:spPr>
          <a:xfrm>
            <a:off x="325822" y="2457673"/>
            <a:ext cx="6917321" cy="3176558"/>
          </a:xfrm>
          <a:prstGeom prst="rect">
            <a:avLst/>
          </a:prstGeom>
        </p:spPr>
      </p:pic>
      <p:sp>
        <p:nvSpPr>
          <p:cNvPr id="40" name="文本框 39">
            <a:extLst>
              <a:ext uri="{FF2B5EF4-FFF2-40B4-BE49-F238E27FC236}">
                <a16:creationId xmlns:a16="http://schemas.microsoft.com/office/drawing/2014/main" id="{FB0AB2EC-EB8A-4C0B-8080-A56F2E8D36CA}"/>
              </a:ext>
            </a:extLst>
          </p:cNvPr>
          <p:cNvSpPr txBox="1"/>
          <p:nvPr/>
        </p:nvSpPr>
        <p:spPr>
          <a:xfrm>
            <a:off x="7462217" y="2778746"/>
            <a:ext cx="4625007" cy="3416320"/>
          </a:xfrm>
          <a:prstGeom prst="rect">
            <a:avLst/>
          </a:prstGeom>
          <a:noFill/>
        </p:spPr>
        <p:txBody>
          <a:bodyPr wrap="square">
            <a:spAutoFit/>
          </a:bodyPr>
          <a:lstStyle/>
          <a:p>
            <a:pPr marL="342900" indent="-342900">
              <a:buSzPct val="100000"/>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latin typeface="楷体" panose="02010609060101010101" pitchFamily="49" charset="-122"/>
                <a:ea typeface="楷体" panose="02010609060101010101" pitchFamily="49" charset="-122"/>
              </a:rPr>
              <a:t>代表时序电路的外部输入信号，</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楷体" panose="02010609060101010101" pitchFamily="49" charset="-122"/>
                <a:ea typeface="楷体" panose="02010609060101010101" pitchFamily="49" charset="-122"/>
              </a:rPr>
              <a:t>代表时序电路的外部输出，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楷体" panose="02010609060101010101" pitchFamily="49" charset="-122"/>
                <a:ea typeface="楷体" panose="02010609060101010101" pitchFamily="49" charset="-122"/>
              </a:rPr>
              <a:t>代表存储电路的输入信号（也称状态），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dirty="0">
                <a:latin typeface="楷体" panose="02010609060101010101" pitchFamily="49" charset="-122"/>
                <a:ea typeface="楷体" panose="02010609060101010101" pitchFamily="49" charset="-122"/>
              </a:rPr>
              <a:t>代表存储电路的输出信号（也称激励）。此图逻辑功能的函数表达式可以简单表示为输出函数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X=F(A,Y)</a:t>
            </a:r>
            <a:r>
              <a:rPr lang="zh-CN" altLang="en-US" sz="2400" dirty="0">
                <a:latin typeface="楷体" panose="02010609060101010101" pitchFamily="49" charset="-122"/>
                <a:ea typeface="楷体" panose="02010609060101010101" pitchFamily="49" charset="-122"/>
              </a:rPr>
              <a:t>和激励函数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B=G(A,Y)</a:t>
            </a:r>
            <a:r>
              <a:rPr lang="zh-CN" altLang="en-US" sz="2400" dirty="0">
                <a:latin typeface="楷体" panose="02010609060101010101" pitchFamily="49" charset="-122"/>
                <a:ea typeface="楷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73FCA-5602-4ADD-B566-9935CDEB371A}"/>
              </a:ext>
            </a:extLst>
          </p:cNvPr>
          <p:cNvSpPr>
            <a:spLocks noGrp="1"/>
          </p:cNvSpPr>
          <p:nvPr>
            <p:ph type="title"/>
          </p:nvPr>
        </p:nvSpPr>
        <p:spPr/>
        <p:txBody>
          <a:bodyPr/>
          <a:lstStyle/>
          <a:p>
            <a:r>
              <a:rPr lang="zh-CN" altLang="en-US" dirty="0"/>
              <a:t>组合电路与时序电路的区别</a:t>
            </a:r>
          </a:p>
        </p:txBody>
      </p:sp>
      <p:sp>
        <p:nvSpPr>
          <p:cNvPr id="3" name="灯片编号占位符 2">
            <a:extLst>
              <a:ext uri="{FF2B5EF4-FFF2-40B4-BE49-F238E27FC236}">
                <a16:creationId xmlns:a16="http://schemas.microsoft.com/office/drawing/2014/main" id="{B4DC60F8-638F-4D37-ABB2-38A23D5B9A9B}"/>
              </a:ext>
            </a:extLst>
          </p:cNvPr>
          <p:cNvSpPr>
            <a:spLocks noGrp="1"/>
          </p:cNvSpPr>
          <p:nvPr>
            <p:ph type="sldNum" sz="quarter" idx="10"/>
          </p:nvPr>
        </p:nvSpPr>
        <p:spPr/>
        <p:txBody>
          <a:bodyPr/>
          <a:lstStyle/>
          <a:p>
            <a:fld id="{4235D990-D27F-4F2C-9FEA-C8DF9BEEB4E2}" type="slidenum">
              <a:rPr lang="zh-CN" altLang="en-US" smtClean="0"/>
              <a:t>23</a:t>
            </a:fld>
            <a:endParaRPr lang="zh-CN" altLang="en-US"/>
          </a:p>
        </p:txBody>
      </p:sp>
      <p:pic>
        <p:nvPicPr>
          <p:cNvPr id="6" name="图片 5">
            <a:extLst>
              <a:ext uri="{FF2B5EF4-FFF2-40B4-BE49-F238E27FC236}">
                <a16:creationId xmlns:a16="http://schemas.microsoft.com/office/drawing/2014/main" id="{8DFC42E7-D554-4B33-86A2-A53738E0F272}"/>
              </a:ext>
            </a:extLst>
          </p:cNvPr>
          <p:cNvPicPr>
            <a:picLocks noChangeAspect="1"/>
          </p:cNvPicPr>
          <p:nvPr/>
        </p:nvPicPr>
        <p:blipFill>
          <a:blip r:embed="rId2"/>
          <a:stretch>
            <a:fillRect/>
          </a:stretch>
        </p:blipFill>
        <p:spPr>
          <a:xfrm>
            <a:off x="7005605" y="952759"/>
            <a:ext cx="4037938" cy="2462742"/>
          </a:xfrm>
          <a:prstGeom prst="rect">
            <a:avLst/>
          </a:prstGeom>
        </p:spPr>
      </p:pic>
      <p:pic>
        <p:nvPicPr>
          <p:cNvPr id="7" name="图片 6">
            <a:extLst>
              <a:ext uri="{FF2B5EF4-FFF2-40B4-BE49-F238E27FC236}">
                <a16:creationId xmlns:a16="http://schemas.microsoft.com/office/drawing/2014/main" id="{35C8E665-80A2-42B0-B157-5A44884E8C23}"/>
              </a:ext>
            </a:extLst>
          </p:cNvPr>
          <p:cNvPicPr>
            <a:picLocks noChangeAspect="1"/>
          </p:cNvPicPr>
          <p:nvPr/>
        </p:nvPicPr>
        <p:blipFill rotWithShape="1">
          <a:blip r:embed="rId3">
            <a:extLst>
              <a:ext uri="{28A0092B-C50C-407E-A947-70E740481C1C}">
                <a14:useLocalDpi xmlns:a14="http://schemas.microsoft.com/office/drawing/2010/main" val="0"/>
              </a:ext>
            </a:extLst>
          </a:blip>
          <a:srcRect t="41568" b="43535"/>
          <a:stretch/>
        </p:blipFill>
        <p:spPr>
          <a:xfrm>
            <a:off x="0" y="3442499"/>
            <a:ext cx="12192000" cy="454079"/>
          </a:xfrm>
          <a:prstGeom prst="rect">
            <a:avLst/>
          </a:prstGeom>
        </p:spPr>
      </p:pic>
      <p:sp>
        <p:nvSpPr>
          <p:cNvPr id="8" name="矩形 7">
            <a:extLst>
              <a:ext uri="{FF2B5EF4-FFF2-40B4-BE49-F238E27FC236}">
                <a16:creationId xmlns:a16="http://schemas.microsoft.com/office/drawing/2014/main" id="{8EC1BC69-5E63-4B0F-B2B8-515524B50178}"/>
              </a:ext>
            </a:extLst>
          </p:cNvPr>
          <p:cNvSpPr/>
          <p:nvPr/>
        </p:nvSpPr>
        <p:spPr>
          <a:xfrm>
            <a:off x="218011" y="3798229"/>
            <a:ext cx="1832553" cy="584775"/>
          </a:xfrm>
          <a:prstGeom prst="rect">
            <a:avLst/>
          </a:prstGeom>
        </p:spPr>
        <p:txBody>
          <a:bodyPr wrap="none">
            <a:spAutoFit/>
          </a:bodyPr>
          <a:lstStyle/>
          <a:p>
            <a:r>
              <a:rPr lang="zh-CN" altLang="en-US" sz="3200" b="1" dirty="0">
                <a:solidFill>
                  <a:srgbClr val="454545"/>
                </a:solidFill>
                <a:latin typeface="楷体" panose="02010609060101010101" pitchFamily="49" charset="-122"/>
                <a:ea typeface="楷体" panose="02010609060101010101" pitchFamily="49" charset="-122"/>
              </a:rPr>
              <a:t>组合电路</a:t>
            </a:r>
          </a:p>
        </p:txBody>
      </p:sp>
      <p:sp>
        <p:nvSpPr>
          <p:cNvPr id="9" name="矩形 8">
            <a:extLst>
              <a:ext uri="{FF2B5EF4-FFF2-40B4-BE49-F238E27FC236}">
                <a16:creationId xmlns:a16="http://schemas.microsoft.com/office/drawing/2014/main" id="{4EC2A15F-2F18-49A0-B376-5DF95707B4B3}"/>
              </a:ext>
            </a:extLst>
          </p:cNvPr>
          <p:cNvSpPr/>
          <p:nvPr/>
        </p:nvSpPr>
        <p:spPr>
          <a:xfrm>
            <a:off x="237394" y="4439592"/>
            <a:ext cx="4931609" cy="1384995"/>
          </a:xfrm>
          <a:prstGeom prst="rect">
            <a:avLst/>
          </a:prstGeom>
        </p:spPr>
        <p:txBody>
          <a:bodyPr wrap="square">
            <a:spAutoFit/>
          </a:bodyPr>
          <a:lstStyle/>
          <a:p>
            <a:pPr marL="457200" indent="-4572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电路将只考虑电梯门是否应该打开或关闭，而不会考虑电梯的位置或状态。</a:t>
            </a:r>
            <a:endParaRPr lang="en-US" altLang="zh-CN" sz="2800" b="1"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13F37034-5384-4742-953E-186271EF380D}"/>
              </a:ext>
            </a:extLst>
          </p:cNvPr>
          <p:cNvSpPr/>
          <p:nvPr/>
        </p:nvSpPr>
        <p:spPr>
          <a:xfrm>
            <a:off x="6089329" y="3854817"/>
            <a:ext cx="1832553" cy="584775"/>
          </a:xfrm>
          <a:prstGeom prst="rect">
            <a:avLst/>
          </a:prstGeom>
        </p:spPr>
        <p:txBody>
          <a:bodyPr wrap="none">
            <a:spAutoFit/>
          </a:bodyPr>
          <a:lstStyle/>
          <a:p>
            <a:r>
              <a:rPr lang="zh-CN" altLang="en-US" sz="3200" b="1" dirty="0">
                <a:solidFill>
                  <a:srgbClr val="454545"/>
                </a:solidFill>
                <a:latin typeface="楷体" panose="02010609060101010101" pitchFamily="49" charset="-122"/>
                <a:ea typeface="楷体" panose="02010609060101010101" pitchFamily="49" charset="-122"/>
              </a:rPr>
              <a:t>时序电路</a:t>
            </a:r>
          </a:p>
        </p:txBody>
      </p:sp>
      <p:sp>
        <p:nvSpPr>
          <p:cNvPr id="11" name="矩形 10">
            <a:extLst>
              <a:ext uri="{FF2B5EF4-FFF2-40B4-BE49-F238E27FC236}">
                <a16:creationId xmlns:a16="http://schemas.microsoft.com/office/drawing/2014/main" id="{06E2B616-B941-4D63-9DBA-03AF736E5408}"/>
              </a:ext>
            </a:extLst>
          </p:cNvPr>
          <p:cNvSpPr/>
          <p:nvPr/>
        </p:nvSpPr>
        <p:spPr>
          <a:xfrm>
            <a:off x="6089329" y="4439592"/>
            <a:ext cx="6065422" cy="2246769"/>
          </a:xfrm>
          <a:prstGeom prst="rect">
            <a:avLst/>
          </a:prstGeom>
        </p:spPr>
        <p:txBody>
          <a:bodyPr wrap="square">
            <a:spAutoFit/>
          </a:bodyPr>
          <a:lstStyle/>
          <a:p>
            <a:pPr marL="342900" indent="-342900">
              <a:buClr>
                <a:schemeClr val="tx1"/>
              </a:buClr>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我们需要考虑电梯当前的位置和状态。例如，我们需要知道电梯当前所在的楼层和电梯门是否打开或关闭，才能确定下一步要执行的操作，如上升或下降，打开或关闭门等。</a:t>
            </a:r>
          </a:p>
        </p:txBody>
      </p:sp>
      <p:sp>
        <p:nvSpPr>
          <p:cNvPr id="12" name="文本框 11">
            <a:extLst>
              <a:ext uri="{FF2B5EF4-FFF2-40B4-BE49-F238E27FC236}">
                <a16:creationId xmlns:a16="http://schemas.microsoft.com/office/drawing/2014/main" id="{CF3918BE-9E72-49CB-81FA-ABB2AAD1F15F}"/>
              </a:ext>
            </a:extLst>
          </p:cNvPr>
          <p:cNvSpPr txBox="1"/>
          <p:nvPr/>
        </p:nvSpPr>
        <p:spPr>
          <a:xfrm>
            <a:off x="1903500" y="1551460"/>
            <a:ext cx="4405650" cy="1077218"/>
          </a:xfrm>
          <a:prstGeom prst="rect">
            <a:avLst/>
          </a:prstGeom>
          <a:noFill/>
        </p:spPr>
        <p:txBody>
          <a:bodyPr wrap="square">
            <a:spAutoFit/>
          </a:bodyPr>
          <a:lstStyle/>
          <a:p>
            <a:r>
              <a:rPr lang="zh-CN" altLang="en-US" sz="3200" b="1" dirty="0">
                <a:solidFill>
                  <a:srgbClr val="454545"/>
                </a:solidFill>
                <a:latin typeface="Times New Roman" panose="02020603050405020304" pitchFamily="18" charset="0"/>
                <a:ea typeface="楷体" panose="02010609060101010101" pitchFamily="49" charset="-122"/>
                <a:cs typeface="Times New Roman" panose="02020603050405020304" pitchFamily="18" charset="0"/>
              </a:rPr>
              <a:t>设计一个电路来控制电梯门的打开和关闭</a:t>
            </a:r>
          </a:p>
        </p:txBody>
      </p:sp>
      <p:pic>
        <p:nvPicPr>
          <p:cNvPr id="13" name="Picture 2" descr="“answer”的图片搜索结果">
            <a:extLst>
              <a:ext uri="{FF2B5EF4-FFF2-40B4-BE49-F238E27FC236}">
                <a16:creationId xmlns:a16="http://schemas.microsoft.com/office/drawing/2014/main" id="{30410549-AD9C-4943-8555-0E3406216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485" y="1075977"/>
            <a:ext cx="1492630" cy="182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1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73FCA-5602-4ADD-B566-9935CDEB371A}"/>
              </a:ext>
            </a:extLst>
          </p:cNvPr>
          <p:cNvSpPr>
            <a:spLocks noGrp="1"/>
          </p:cNvSpPr>
          <p:nvPr>
            <p:ph type="title"/>
          </p:nvPr>
        </p:nvSpPr>
        <p:spPr/>
        <p:txBody>
          <a:bodyPr/>
          <a:lstStyle/>
          <a:p>
            <a:r>
              <a:rPr lang="zh-CN" altLang="en-US" dirty="0"/>
              <a:t>组合电路与时序电路的区别</a:t>
            </a:r>
          </a:p>
        </p:txBody>
      </p:sp>
      <p:sp>
        <p:nvSpPr>
          <p:cNvPr id="3" name="灯片编号占位符 2">
            <a:extLst>
              <a:ext uri="{FF2B5EF4-FFF2-40B4-BE49-F238E27FC236}">
                <a16:creationId xmlns:a16="http://schemas.microsoft.com/office/drawing/2014/main" id="{B4DC60F8-638F-4D37-ABB2-38A23D5B9A9B}"/>
              </a:ext>
            </a:extLst>
          </p:cNvPr>
          <p:cNvSpPr>
            <a:spLocks noGrp="1"/>
          </p:cNvSpPr>
          <p:nvPr>
            <p:ph type="sldNum" sz="quarter" idx="10"/>
          </p:nvPr>
        </p:nvSpPr>
        <p:spPr/>
        <p:txBody>
          <a:bodyPr/>
          <a:lstStyle/>
          <a:p>
            <a:fld id="{4235D990-D27F-4F2C-9FEA-C8DF9BEEB4E2}" type="slidenum">
              <a:rPr lang="zh-CN" altLang="en-US" smtClean="0"/>
              <a:t>24</a:t>
            </a:fld>
            <a:endParaRPr lang="zh-CN" altLang="en-US"/>
          </a:p>
        </p:txBody>
      </p:sp>
      <p:sp>
        <p:nvSpPr>
          <p:cNvPr id="14" name="矩形 13">
            <a:extLst>
              <a:ext uri="{FF2B5EF4-FFF2-40B4-BE49-F238E27FC236}">
                <a16:creationId xmlns:a16="http://schemas.microsoft.com/office/drawing/2014/main" id="{FD15FC83-222E-49DC-AE4C-DB5938D39975}"/>
              </a:ext>
            </a:extLst>
          </p:cNvPr>
          <p:cNvSpPr/>
          <p:nvPr/>
        </p:nvSpPr>
        <p:spPr>
          <a:xfrm>
            <a:off x="389459" y="1422791"/>
            <a:ext cx="5041891" cy="2062103"/>
          </a:xfrm>
          <a:prstGeom prst="rect">
            <a:avLst/>
          </a:prstGeom>
        </p:spPr>
        <p:txBody>
          <a:bodyPr wrap="square">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    简单来说，组合电路是一种没有内部状态的电路，而时序电路则包含内部状态。</a:t>
            </a:r>
            <a:endParaRPr lang="en-US" altLang="zh-CN" sz="32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5" name="图片 14">
            <a:extLst>
              <a:ext uri="{FF2B5EF4-FFF2-40B4-BE49-F238E27FC236}">
                <a16:creationId xmlns:a16="http://schemas.microsoft.com/office/drawing/2014/main" id="{2015E3EE-DBA9-4E77-AA44-B8B4D3D42070}"/>
              </a:ext>
            </a:extLst>
          </p:cNvPr>
          <p:cNvPicPr>
            <a:picLocks noChangeAspect="1"/>
          </p:cNvPicPr>
          <p:nvPr/>
        </p:nvPicPr>
        <p:blipFill>
          <a:blip r:embed="rId2"/>
          <a:stretch>
            <a:fillRect/>
          </a:stretch>
        </p:blipFill>
        <p:spPr>
          <a:xfrm>
            <a:off x="6279050" y="1074616"/>
            <a:ext cx="5714304" cy="3057740"/>
          </a:xfrm>
          <a:prstGeom prst="rect">
            <a:avLst/>
          </a:prstGeom>
        </p:spPr>
      </p:pic>
      <p:pic>
        <p:nvPicPr>
          <p:cNvPr id="16" name="图片 15">
            <a:extLst>
              <a:ext uri="{FF2B5EF4-FFF2-40B4-BE49-F238E27FC236}">
                <a16:creationId xmlns:a16="http://schemas.microsoft.com/office/drawing/2014/main" id="{6AADD86B-5CAB-410F-9778-1903910370FA}"/>
              </a:ext>
            </a:extLst>
          </p:cNvPr>
          <p:cNvPicPr>
            <a:picLocks noChangeAspect="1"/>
          </p:cNvPicPr>
          <p:nvPr/>
        </p:nvPicPr>
        <p:blipFill>
          <a:blip r:embed="rId3"/>
          <a:stretch>
            <a:fillRect/>
          </a:stretch>
        </p:blipFill>
        <p:spPr>
          <a:xfrm>
            <a:off x="1577182" y="3648969"/>
            <a:ext cx="2776151" cy="2857425"/>
          </a:xfrm>
          <a:prstGeom prst="rect">
            <a:avLst/>
          </a:prstGeom>
        </p:spPr>
      </p:pic>
      <p:sp>
        <p:nvSpPr>
          <p:cNvPr id="17" name="文本框 16">
            <a:extLst>
              <a:ext uri="{FF2B5EF4-FFF2-40B4-BE49-F238E27FC236}">
                <a16:creationId xmlns:a16="http://schemas.microsoft.com/office/drawing/2014/main" id="{37964F5E-7FA4-4947-B85D-5A6DD5FB091D}"/>
              </a:ext>
            </a:extLst>
          </p:cNvPr>
          <p:cNvSpPr txBox="1"/>
          <p:nvPr/>
        </p:nvSpPr>
        <p:spPr>
          <a:xfrm>
            <a:off x="6161405" y="4339618"/>
            <a:ext cx="5831949" cy="2062103"/>
          </a:xfrm>
          <a:prstGeom prst="rect">
            <a:avLst/>
          </a:prstGeom>
          <a:noFill/>
        </p:spPr>
        <p:txBody>
          <a:bodyPr wrap="square">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 组合电路只关心输入和输出之间的关系，没有内部状态，而时序电路则需要考虑内部状态，才能做出正确的决策。</a:t>
            </a:r>
          </a:p>
        </p:txBody>
      </p:sp>
    </p:spTree>
    <p:extLst>
      <p:ext uri="{BB962C8B-B14F-4D97-AF65-F5344CB8AC3E}">
        <p14:creationId xmlns:p14="http://schemas.microsoft.com/office/powerpoint/2010/main" val="331466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时序电路的分类</a:t>
            </a:r>
          </a:p>
        </p:txBody>
      </p:sp>
      <p:sp>
        <p:nvSpPr>
          <p:cNvPr id="4" name="内容占位符 3"/>
          <p:cNvSpPr>
            <a:spLocks noGrp="1"/>
          </p:cNvSpPr>
          <p:nvPr>
            <p:ph sz="half" idx="1"/>
          </p:nvPr>
        </p:nvSpPr>
        <p:spPr>
          <a:xfrm>
            <a:off x="0" y="1003097"/>
            <a:ext cx="5833872" cy="469444"/>
          </a:xfrm>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时序电路的分类</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25</a:t>
            </a:fld>
            <a:endParaRPr lang="zh-CN" altLang="en-US"/>
          </a:p>
        </p:txBody>
      </p:sp>
      <p:sp>
        <p:nvSpPr>
          <p:cNvPr id="29" name="文本框 28"/>
          <p:cNvSpPr txBox="1"/>
          <p:nvPr/>
        </p:nvSpPr>
        <p:spPr>
          <a:xfrm>
            <a:off x="319405" y="3062605"/>
            <a:ext cx="1820545" cy="58356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按触发器的动作特点的不同</a:t>
            </a:r>
          </a:p>
        </p:txBody>
      </p:sp>
      <p:sp>
        <p:nvSpPr>
          <p:cNvPr id="12" name="左大括号 11"/>
          <p:cNvSpPr/>
          <p:nvPr/>
        </p:nvSpPr>
        <p:spPr>
          <a:xfrm>
            <a:off x="2104167" y="2584881"/>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p>
        </p:txBody>
      </p:sp>
      <p:sp>
        <p:nvSpPr>
          <p:cNvPr id="30" name="文本框 29"/>
          <p:cNvSpPr txBox="1"/>
          <p:nvPr/>
        </p:nvSpPr>
        <p:spPr>
          <a:xfrm>
            <a:off x="2493777" y="2506065"/>
            <a:ext cx="2474844" cy="82994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同步时序逻辑电路：统一的时钟信号控制触发器状态的变化</a:t>
            </a:r>
          </a:p>
        </p:txBody>
      </p:sp>
      <p:sp>
        <p:nvSpPr>
          <p:cNvPr id="33" name="文本框 32"/>
          <p:cNvSpPr txBox="1"/>
          <p:nvPr/>
        </p:nvSpPr>
        <p:spPr>
          <a:xfrm>
            <a:off x="2494412" y="3815719"/>
            <a:ext cx="2474844" cy="82994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异步时序逻辑电路：没有统一的时钟信号，触发器状态变化并不同时发生</a:t>
            </a:r>
          </a:p>
        </p:txBody>
      </p:sp>
      <p:sp>
        <p:nvSpPr>
          <p:cNvPr id="5" name="文本框 4"/>
          <p:cNvSpPr txBox="1"/>
          <p:nvPr/>
        </p:nvSpPr>
        <p:spPr>
          <a:xfrm>
            <a:off x="5842635" y="3141345"/>
            <a:ext cx="1820545" cy="58356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按输出信号特点的不同</a:t>
            </a:r>
          </a:p>
        </p:txBody>
      </p:sp>
      <p:sp>
        <p:nvSpPr>
          <p:cNvPr id="7" name="左大括号 6"/>
          <p:cNvSpPr/>
          <p:nvPr/>
        </p:nvSpPr>
        <p:spPr>
          <a:xfrm>
            <a:off x="7627397" y="2663621"/>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p>
        </p:txBody>
      </p:sp>
      <p:sp>
        <p:nvSpPr>
          <p:cNvPr id="8" name="文本框 7"/>
          <p:cNvSpPr txBox="1"/>
          <p:nvPr/>
        </p:nvSpPr>
        <p:spPr>
          <a:xfrm>
            <a:off x="8017007" y="2584805"/>
            <a:ext cx="2474844" cy="82994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Mealy型电路：输出信号取决于存储电路的状态和输入信号</a:t>
            </a:r>
          </a:p>
        </p:txBody>
      </p:sp>
      <p:sp>
        <p:nvSpPr>
          <p:cNvPr id="9" name="文本框 8"/>
          <p:cNvSpPr txBox="1"/>
          <p:nvPr/>
        </p:nvSpPr>
        <p:spPr>
          <a:xfrm>
            <a:off x="8017007" y="3815719"/>
            <a:ext cx="2474844" cy="82994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Moore型电路：输出信号仅仅取决于存储电路的状态</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SR锁存器</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rPr>
              <a:t>什么是SR锁存器？</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26</a:t>
            </a:fld>
            <a:endParaRPr lang="zh-CN" altLang="en-US"/>
          </a:p>
        </p:txBody>
      </p:sp>
      <p:sp>
        <p:nvSpPr>
          <p:cNvPr id="11" name="文本框 10"/>
          <p:cNvSpPr txBox="1"/>
          <p:nvPr/>
        </p:nvSpPr>
        <p:spPr>
          <a:xfrm>
            <a:off x="357863" y="1549891"/>
            <a:ext cx="10952018" cy="706755"/>
          </a:xfrm>
          <a:prstGeom prst="rect">
            <a:avLst/>
          </a:prstGeom>
          <a:noFill/>
        </p:spPr>
        <p:txBody>
          <a:bodyPr wrap="square">
            <a:spAutoFit/>
          </a:bodyPr>
          <a:lstStyle/>
          <a:p>
            <a:r>
              <a:rPr lang="en-US" sz="2000" dirty="0">
                <a:solidFill>
                  <a:srgbClr val="000000"/>
                </a:solidFill>
                <a:latin typeface="Times New Roman" panose="02020603050405020304" pitchFamily="18" charset="0"/>
                <a:ea typeface="黑体" panose="02010609060101010101" pitchFamily="49" charset="-122"/>
              </a:rPr>
              <a:t>	</a:t>
            </a:r>
            <a:r>
              <a:rPr sz="2000" dirty="0">
                <a:solidFill>
                  <a:srgbClr val="000000"/>
                </a:solidFill>
                <a:latin typeface="Times New Roman" panose="02020603050405020304" pitchFamily="18" charset="0"/>
                <a:ea typeface="黑体" panose="02010609060101010101" pitchFamily="49" charset="-122"/>
              </a:rPr>
              <a:t>SR锁存器（也称基本RS触发器）是一种结构简单的基本静态存储单元。它可以以某种电平状态暂存信号，在电路中可以用来记录数字信号“0”和“1”。</a:t>
            </a:r>
          </a:p>
        </p:txBody>
      </p:sp>
      <p:graphicFrame>
        <p:nvGraphicFramePr>
          <p:cNvPr id="3" name="对象 -2147482614"/>
          <p:cNvGraphicFramePr>
            <a:graphicFrameLocks noChangeAspect="1"/>
          </p:cNvGraphicFramePr>
          <p:nvPr/>
        </p:nvGraphicFramePr>
        <p:xfrm>
          <a:off x="3597910" y="2753995"/>
          <a:ext cx="4995545" cy="2719705"/>
        </p:xfrm>
        <a:graphic>
          <a:graphicData uri="http://schemas.openxmlformats.org/presentationml/2006/ole">
            <mc:AlternateContent xmlns:mc="http://schemas.openxmlformats.org/markup-compatibility/2006">
              <mc:Choice xmlns:v="urn:schemas-microsoft-com:vml" Requires="v">
                <p:oleObj spid="_x0000_s7170" r:id="rId4" imgW="3188970" imgH="1739900" progId="Visio.Drawing.15">
                  <p:embed/>
                </p:oleObj>
              </mc:Choice>
              <mc:Fallback>
                <p:oleObj r:id="rId4" imgW="3188970" imgH="1739900" progId="Visio.Drawing.15">
                  <p:embed/>
                  <p:pic>
                    <p:nvPicPr>
                      <p:cNvPr id="3" name="对象 -2147482614"/>
                      <p:cNvPicPr/>
                      <p:nvPr/>
                    </p:nvPicPr>
                    <p:blipFill>
                      <a:blip r:embed="rId5"/>
                      <a:stretch>
                        <a:fillRect/>
                      </a:stretch>
                    </p:blipFill>
                    <p:spPr>
                      <a:xfrm>
                        <a:off x="3597910" y="2753995"/>
                        <a:ext cx="4995545" cy="2719705"/>
                      </a:xfrm>
                      <a:prstGeom prst="rect">
                        <a:avLst/>
                      </a:prstGeom>
                      <a:noFill/>
                      <a:ln w="38100">
                        <a:noFill/>
                        <a:miter/>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SR锁存器</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rPr>
              <a:t>SR锁存器电路分析</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27</a:t>
            </a:fld>
            <a:endParaRPr lang="zh-CN" altLang="en-US"/>
          </a:p>
        </p:txBody>
      </p:sp>
      <p:graphicFrame>
        <p:nvGraphicFramePr>
          <p:cNvPr id="3" name="对象 -2147482614"/>
          <p:cNvGraphicFramePr>
            <a:graphicFrameLocks noChangeAspect="1"/>
          </p:cNvGraphicFramePr>
          <p:nvPr/>
        </p:nvGraphicFramePr>
        <p:xfrm>
          <a:off x="838200" y="2068830"/>
          <a:ext cx="4995545" cy="2719705"/>
        </p:xfrm>
        <a:graphic>
          <a:graphicData uri="http://schemas.openxmlformats.org/presentationml/2006/ole">
            <mc:AlternateContent xmlns:mc="http://schemas.openxmlformats.org/markup-compatibility/2006">
              <mc:Choice xmlns:v="urn:schemas-microsoft-com:vml" Requires="v">
                <p:oleObj spid="_x0000_s8194" r:id="rId5" imgW="3188970" imgH="1739900" progId="Visio.Drawing.15">
                  <p:embed/>
                </p:oleObj>
              </mc:Choice>
              <mc:Fallback>
                <p:oleObj r:id="rId5" imgW="3188970" imgH="1739900" progId="Visio.Drawing.15">
                  <p:embed/>
                  <p:pic>
                    <p:nvPicPr>
                      <p:cNvPr id="3" name="对象 -2147482614"/>
                      <p:cNvPicPr/>
                      <p:nvPr/>
                    </p:nvPicPr>
                    <p:blipFill>
                      <a:blip r:embed="rId6"/>
                      <a:stretch>
                        <a:fillRect/>
                      </a:stretch>
                    </p:blipFill>
                    <p:spPr>
                      <a:xfrm>
                        <a:off x="838200" y="2068830"/>
                        <a:ext cx="4995545" cy="2719705"/>
                      </a:xfrm>
                      <a:prstGeom prst="rect">
                        <a:avLst/>
                      </a:prstGeom>
                      <a:noFill/>
                      <a:ln w="38100">
                        <a:noFill/>
                        <a:miter/>
                      </a:ln>
                    </p:spPr>
                  </p:pic>
                </p:oleObj>
              </mc:Fallback>
            </mc:AlternateContent>
          </a:graphicData>
        </a:graphic>
      </p:graphicFrame>
      <p:graphicFrame>
        <p:nvGraphicFramePr>
          <p:cNvPr id="5" name="表格 4"/>
          <p:cNvGraphicFramePr/>
          <p:nvPr>
            <p:custDataLst>
              <p:tags r:id="rId2"/>
            </p:custDataLst>
          </p:nvPr>
        </p:nvGraphicFramePr>
        <p:xfrm>
          <a:off x="6573520" y="2068830"/>
          <a:ext cx="3920171" cy="3158490"/>
        </p:xfrm>
        <a:graphic>
          <a:graphicData uri="http://schemas.openxmlformats.org/drawingml/2006/table">
            <a:tbl>
              <a:tblPr firstRow="1" bandRow="1">
                <a:tableStyleId>{5C22544A-7EE6-4342-B048-85BDC9FD1C3A}</a:tableStyleId>
              </a:tblPr>
              <a:tblGrid>
                <a:gridCol w="1012190">
                  <a:extLst>
                    <a:ext uri="{9D8B030D-6E8A-4147-A177-3AD203B41FA5}">
                      <a16:colId xmlns:a16="http://schemas.microsoft.com/office/drawing/2014/main" val="20000"/>
                    </a:ext>
                  </a:extLst>
                </a:gridCol>
                <a:gridCol w="521255">
                  <a:extLst>
                    <a:ext uri="{9D8B030D-6E8A-4147-A177-3AD203B41FA5}">
                      <a16:colId xmlns:a16="http://schemas.microsoft.com/office/drawing/2014/main" val="20001"/>
                    </a:ext>
                  </a:extLst>
                </a:gridCol>
                <a:gridCol w="521335">
                  <a:extLst>
                    <a:ext uri="{9D8B030D-6E8A-4147-A177-3AD203B41FA5}">
                      <a16:colId xmlns:a16="http://schemas.microsoft.com/office/drawing/2014/main" val="20002"/>
                    </a:ext>
                  </a:extLst>
                </a:gridCol>
                <a:gridCol w="521176">
                  <a:extLst>
                    <a:ext uri="{9D8B030D-6E8A-4147-A177-3AD203B41FA5}">
                      <a16:colId xmlns:a16="http://schemas.microsoft.com/office/drawing/2014/main" val="20003"/>
                    </a:ext>
                  </a:extLst>
                </a:gridCol>
                <a:gridCol w="521255">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tblGrid>
              <a:tr h="429895">
                <a:tc>
                  <a:txBody>
                    <a:bodyPr/>
                    <a:lstStyle/>
                    <a:p>
                      <a:pPr algn="ctr">
                        <a:buNone/>
                      </a:pPr>
                      <a:r>
                        <a:rPr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时间</a:t>
                      </a:r>
                    </a:p>
                  </a:txBody>
                  <a:tcPr/>
                </a:tc>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a:t>
                      </a:r>
                    </a:p>
                  </a:txBody>
                  <a:tcPr/>
                </a:tc>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a:t>
                      </a:r>
                    </a:p>
                  </a:txBody>
                  <a:tcPr/>
                </a:tc>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Q</a:t>
                      </a:r>
                    </a:p>
                  </a:txBody>
                  <a:tcPr/>
                </a:tc>
                <a:tc>
                  <a:txBody>
                    <a:bodyPr/>
                    <a:lstStyle/>
                    <a:p>
                      <a:pPr algn="ctr">
                        <a:buNone/>
                      </a:pPr>
                      <a:endParaRPr lang="en-US" altLang="zh-CN" sz="16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ctr">
                        <a:buNone/>
                      </a:pPr>
                      <a:r>
                        <a:rPr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稳定性</a:t>
                      </a:r>
                    </a:p>
                  </a:txBody>
                  <a:tcPr/>
                </a:tc>
                <a:extLst>
                  <a:ext uri="{0D108BD9-81ED-4DB2-BD59-A6C34878D82A}">
                    <a16:rowId xmlns:a16="http://schemas.microsoft.com/office/drawing/2014/main" val="10000"/>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稳定</a:t>
                      </a:r>
                    </a:p>
                  </a:txBody>
                  <a:tcPr/>
                </a:tc>
                <a:extLst>
                  <a:ext uri="{0D108BD9-81ED-4DB2-BD59-A6C34878D82A}">
                    <a16:rowId xmlns:a16="http://schemas.microsoft.com/office/drawing/2014/main" val="10001"/>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变为</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不稳定</a:t>
                      </a:r>
                    </a:p>
                  </a:txBody>
                  <a:tcPr/>
                </a:tc>
                <a:extLst>
                  <a:ext uri="{0D108BD9-81ED-4DB2-BD59-A6C34878D82A}">
                    <a16:rowId xmlns:a16="http://schemas.microsoft.com/office/drawing/2014/main" val="10002"/>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T(T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为一个门延迟</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不稳定</a:t>
                      </a:r>
                    </a:p>
                  </a:txBody>
                  <a:tcPr/>
                </a:tc>
                <a:extLst>
                  <a:ext uri="{0D108BD9-81ED-4DB2-BD59-A6C34878D82A}">
                    <a16:rowId xmlns:a16="http://schemas.microsoft.com/office/drawing/2014/main" val="10003"/>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2T</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稳定</a:t>
                      </a:r>
                    </a:p>
                  </a:txBody>
                  <a:tcPr/>
                </a:tc>
                <a:extLst>
                  <a:ext uri="{0D108BD9-81ED-4DB2-BD59-A6C34878D82A}">
                    <a16:rowId xmlns:a16="http://schemas.microsoft.com/office/drawing/2014/main" val="10004"/>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3T</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稳定</a:t>
                      </a:r>
                    </a:p>
                  </a:txBody>
                  <a:tcPr/>
                </a:tc>
                <a:extLst>
                  <a:ext uri="{0D108BD9-81ED-4DB2-BD59-A6C34878D82A}">
                    <a16:rowId xmlns:a16="http://schemas.microsoft.com/office/drawing/2014/main" val="10005"/>
                  </a:ext>
                </a:extLst>
              </a:tr>
              <a:tr h="4298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4T</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稳定</a:t>
                      </a:r>
                    </a:p>
                  </a:txBody>
                  <a:tcPr/>
                </a:tc>
                <a:extLst>
                  <a:ext uri="{0D108BD9-81ED-4DB2-BD59-A6C34878D82A}">
                    <a16:rowId xmlns:a16="http://schemas.microsoft.com/office/drawing/2014/main" val="10006"/>
                  </a:ext>
                </a:extLst>
              </a:tr>
            </a:tbl>
          </a:graphicData>
        </a:graphic>
      </p:graphicFrame>
      <p:graphicFrame>
        <p:nvGraphicFramePr>
          <p:cNvPr id="7" name="对象 6">
            <a:hlinkClick r:id="" action="ppaction://ole?verb=0"/>
          </p:cNvPr>
          <p:cNvGraphicFramePr>
            <a:graphicFrameLocks noChangeAspect="1"/>
          </p:cNvGraphicFramePr>
          <p:nvPr/>
        </p:nvGraphicFramePr>
        <p:xfrm>
          <a:off x="9319260" y="2091690"/>
          <a:ext cx="203200" cy="279400"/>
        </p:xfrm>
        <a:graphic>
          <a:graphicData uri="http://schemas.openxmlformats.org/presentationml/2006/ole">
            <mc:AlternateContent xmlns:mc="http://schemas.openxmlformats.org/markup-compatibility/2006">
              <mc:Choice xmlns:v="urn:schemas-microsoft-com:vml" Requires="v">
                <p:oleObj spid="_x0000_s8195" r:id="rId7" imgW="203200" imgH="279400" progId="Equation.KSEE3">
                  <p:embed/>
                </p:oleObj>
              </mc:Choice>
              <mc:Fallback>
                <p:oleObj r:id="rId7" imgW="203200" imgH="279400" progId="Equation.KSEE3">
                  <p:embed/>
                  <p:pic>
                    <p:nvPicPr>
                      <p:cNvPr id="7" name="对象 6">
                        <a:hlinkClick r:id="" action="ppaction://ole?verb=0"/>
                      </p:cNvPr>
                      <p:cNvPicPr/>
                      <p:nvPr/>
                    </p:nvPicPr>
                    <p:blipFill>
                      <a:blip r:embed="rId8"/>
                      <a:stretch>
                        <a:fillRect/>
                      </a:stretch>
                    </p:blipFill>
                    <p:spPr>
                      <a:xfrm>
                        <a:off x="9319260" y="2091690"/>
                        <a:ext cx="203200" cy="279400"/>
                      </a:xfrm>
                      <a:prstGeom prst="rect">
                        <a:avLst/>
                      </a:prstGeom>
                      <a:noFill/>
                      <a:ln w="12700" cmpd="sng">
                        <a:noFill/>
                        <a:prstDash val="solid"/>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SR锁存器</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rPr>
              <a:t>SR锁存器状态方程与状态图</a:t>
            </a:r>
          </a:p>
        </p:txBody>
      </p:sp>
      <p:graphicFrame>
        <p:nvGraphicFramePr>
          <p:cNvPr id="11" name="对象 10">
            <a:hlinkClick r:id="" action="ppaction://ole?verb=0"/>
          </p:cNvPr>
          <p:cNvGraphicFramePr>
            <a:graphicFrameLocks noChangeAspect="1"/>
          </p:cNvGraphicFramePr>
          <p:nvPr/>
        </p:nvGraphicFramePr>
        <p:xfrm>
          <a:off x="4531360" y="1859280"/>
          <a:ext cx="3129280" cy="944245"/>
        </p:xfrm>
        <a:graphic>
          <a:graphicData uri="http://schemas.openxmlformats.org/presentationml/2006/ole">
            <mc:AlternateContent xmlns:mc="http://schemas.openxmlformats.org/markup-compatibility/2006">
              <mc:Choice xmlns:v="urn:schemas-microsoft-com:vml" Requires="v">
                <p:oleObj spid="_x0000_s9218" r:id="rId4" imgW="2273300" imgH="685800" progId="Equation.KSEE3">
                  <p:embed/>
                </p:oleObj>
              </mc:Choice>
              <mc:Fallback>
                <p:oleObj r:id="rId4" imgW="2273300" imgH="685800" progId="Equation.KSEE3">
                  <p:embed/>
                  <p:pic>
                    <p:nvPicPr>
                      <p:cNvPr id="11" name="对象 10">
                        <a:hlinkClick r:id="" action="ppaction://ole?verb=0"/>
                      </p:cNvPr>
                      <p:cNvPicPr/>
                      <p:nvPr/>
                    </p:nvPicPr>
                    <p:blipFill>
                      <a:blip r:embed="rId5"/>
                      <a:stretch>
                        <a:fillRect/>
                      </a:stretch>
                    </p:blipFill>
                    <p:spPr>
                      <a:xfrm>
                        <a:off x="4531360" y="1859280"/>
                        <a:ext cx="3129280" cy="944245"/>
                      </a:xfrm>
                      <a:prstGeom prst="rect">
                        <a:avLst/>
                      </a:prstGeom>
                    </p:spPr>
                  </p:pic>
                </p:oleObj>
              </mc:Fallback>
            </mc:AlternateContent>
          </a:graphicData>
        </a:graphic>
      </p:graphicFrame>
      <p:grpSp>
        <p:nvGrpSpPr>
          <p:cNvPr id="36" name="组合 35"/>
          <p:cNvGrpSpPr/>
          <p:nvPr/>
        </p:nvGrpSpPr>
        <p:grpSpPr>
          <a:xfrm>
            <a:off x="4431665" y="3809365"/>
            <a:ext cx="3228340" cy="1825625"/>
            <a:chOff x="2674" y="5543"/>
            <a:chExt cx="6857" cy="3604"/>
          </a:xfrm>
        </p:grpSpPr>
        <p:sp>
          <p:nvSpPr>
            <p:cNvPr id="12" name="椭圆 11"/>
            <p:cNvSpPr/>
            <p:nvPr/>
          </p:nvSpPr>
          <p:spPr>
            <a:xfrm>
              <a:off x="2674" y="6515"/>
              <a:ext cx="1803" cy="1745"/>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800">
                  <a:solidFill>
                    <a:schemeClr val="tx1"/>
                  </a:solidFill>
                  <a:ea typeface="宋体" panose="02010600030101010101" pitchFamily="2" charset="-122"/>
                </a:rPr>
                <a:t>0</a:t>
              </a:r>
            </a:p>
          </p:txBody>
        </p:sp>
        <p:sp>
          <p:nvSpPr>
            <p:cNvPr id="13" name="椭圆 12"/>
            <p:cNvSpPr/>
            <p:nvPr/>
          </p:nvSpPr>
          <p:spPr>
            <a:xfrm>
              <a:off x="7729" y="6515"/>
              <a:ext cx="1803" cy="1745"/>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800">
                  <a:solidFill>
                    <a:schemeClr val="tx1"/>
                  </a:solidFill>
                  <a:ea typeface="宋体" panose="02010600030101010101" pitchFamily="2" charset="-122"/>
                </a:rPr>
                <a:t>1</a:t>
              </a:r>
            </a:p>
          </p:txBody>
        </p:sp>
        <p:grpSp>
          <p:nvGrpSpPr>
            <p:cNvPr id="19" name="组合 18"/>
            <p:cNvGrpSpPr/>
            <p:nvPr/>
          </p:nvGrpSpPr>
          <p:grpSpPr>
            <a:xfrm>
              <a:off x="3575" y="5543"/>
              <a:ext cx="5080" cy="973"/>
              <a:chOff x="2903" y="5012"/>
              <a:chExt cx="5080" cy="1504"/>
            </a:xfrm>
          </p:grpSpPr>
          <p:cxnSp>
            <p:nvCxnSpPr>
              <p:cNvPr id="15" name="曲线连接符 14"/>
              <p:cNvCxnSpPr>
                <a:stCxn id="13" idx="0"/>
              </p:cNvCxnSpPr>
              <p:nvPr/>
            </p:nvCxnSpPr>
            <p:spPr>
              <a:xfrm rot="16200000" flipV="1">
                <a:off x="5984" y="4517"/>
                <a:ext cx="1500" cy="2497"/>
              </a:xfrm>
              <a:prstGeom prst="curved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rot="10800000" flipV="1">
                <a:off x="2903" y="5012"/>
                <a:ext cx="2589" cy="1488"/>
              </a:xfrm>
              <a:prstGeom prst="curved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10800000">
              <a:off x="3576" y="8245"/>
              <a:ext cx="5055" cy="902"/>
              <a:chOff x="2903" y="5012"/>
              <a:chExt cx="5055" cy="1503"/>
            </a:xfrm>
          </p:grpSpPr>
          <p:cxnSp>
            <p:nvCxnSpPr>
              <p:cNvPr id="21" name="曲线连接符 20"/>
              <p:cNvCxnSpPr/>
              <p:nvPr/>
            </p:nvCxnSpPr>
            <p:spPr>
              <a:xfrm rot="16200000" flipV="1">
                <a:off x="5960" y="4517"/>
                <a:ext cx="1500" cy="2497"/>
              </a:xfrm>
              <a:prstGeom prst="curved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rot="10800000" flipV="1">
                <a:off x="2903" y="5012"/>
                <a:ext cx="2589" cy="1488"/>
              </a:xfrm>
              <a:prstGeom prst="curved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3" name="曲线连接符 22"/>
            <p:cNvCxnSpPr>
              <a:stCxn id="12" idx="1"/>
              <a:endCxn id="12" idx="3"/>
            </p:cNvCxnSpPr>
            <p:nvPr/>
          </p:nvCxnSpPr>
          <p:spPr>
            <a:xfrm rot="16200000" flipH="1">
              <a:off x="2321" y="7387"/>
              <a:ext cx="1233" cy="5"/>
            </a:xfrm>
            <a:prstGeom prst="curvedConnector5">
              <a:avLst>
                <a:gd name="adj1" fmla="val -28142"/>
                <a:gd name="adj2" fmla="val -24180000"/>
                <a:gd name="adj3" fmla="val 13236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16200000" flipH="1">
              <a:off x="8651" y="7385"/>
              <a:ext cx="1233" cy="5"/>
            </a:xfrm>
            <a:prstGeom prst="curvedConnector5">
              <a:avLst>
                <a:gd name="adj1" fmla="val -21248"/>
                <a:gd name="adj2" fmla="val 24700000"/>
                <a:gd name="adj3" fmla="val 130008"/>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25" name="对象 24">
            <a:hlinkClick r:id="" action="ppaction://ole?verb=0"/>
          </p:cNvPr>
          <p:cNvGraphicFramePr>
            <a:graphicFrameLocks noChangeAspect="1"/>
          </p:cNvGraphicFramePr>
          <p:nvPr/>
        </p:nvGraphicFramePr>
        <p:xfrm>
          <a:off x="5465445" y="3400425"/>
          <a:ext cx="1346200" cy="385445"/>
        </p:xfrm>
        <a:graphic>
          <a:graphicData uri="http://schemas.openxmlformats.org/presentationml/2006/ole">
            <mc:AlternateContent xmlns:mc="http://schemas.openxmlformats.org/markup-compatibility/2006">
              <mc:Choice xmlns:v="urn:schemas-microsoft-com:vml" Requires="v">
                <p:oleObj spid="_x0000_s9219" r:id="rId6" imgW="977900" imgH="279400" progId="Equation.KSEE3">
                  <p:embed/>
                </p:oleObj>
              </mc:Choice>
              <mc:Fallback>
                <p:oleObj r:id="rId6" imgW="977900" imgH="279400" progId="Equation.KSEE3">
                  <p:embed/>
                  <p:pic>
                    <p:nvPicPr>
                      <p:cNvPr id="25" name="对象 24">
                        <a:hlinkClick r:id="" action="ppaction://ole?verb=0"/>
                      </p:cNvPr>
                      <p:cNvPicPr/>
                      <p:nvPr/>
                    </p:nvPicPr>
                    <p:blipFill>
                      <a:blip r:embed="rId7"/>
                      <a:stretch>
                        <a:fillRect/>
                      </a:stretch>
                    </p:blipFill>
                    <p:spPr>
                      <a:xfrm>
                        <a:off x="5465445" y="3400425"/>
                        <a:ext cx="1346200" cy="385445"/>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2664460" y="4297045"/>
          <a:ext cx="1346200" cy="385445"/>
        </p:xfrm>
        <a:graphic>
          <a:graphicData uri="http://schemas.openxmlformats.org/presentationml/2006/ole">
            <mc:AlternateContent xmlns:mc="http://schemas.openxmlformats.org/markup-compatibility/2006">
              <mc:Choice xmlns:v="urn:schemas-microsoft-com:vml" Requires="v">
                <p:oleObj spid="_x0000_s9220" r:id="rId8" imgW="977900" imgH="279400" progId="Equation.KSEE3">
                  <p:embed/>
                </p:oleObj>
              </mc:Choice>
              <mc:Fallback>
                <p:oleObj r:id="rId8" imgW="977900" imgH="279400" progId="Equation.KSEE3">
                  <p:embed/>
                  <p:pic>
                    <p:nvPicPr>
                      <p:cNvPr id="26" name="对象 25">
                        <a:hlinkClick r:id="" action="ppaction://ole?verb=0"/>
                      </p:cNvPr>
                      <p:cNvPicPr/>
                      <p:nvPr/>
                    </p:nvPicPr>
                    <p:blipFill>
                      <a:blip r:embed="rId9"/>
                      <a:stretch>
                        <a:fillRect/>
                      </a:stretch>
                    </p:blipFill>
                    <p:spPr>
                      <a:xfrm>
                        <a:off x="2664460" y="4297045"/>
                        <a:ext cx="1346200" cy="385445"/>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8148003" y="4687570"/>
          <a:ext cx="1329055" cy="385445"/>
        </p:xfrm>
        <a:graphic>
          <a:graphicData uri="http://schemas.openxmlformats.org/presentationml/2006/ole">
            <mc:AlternateContent xmlns:mc="http://schemas.openxmlformats.org/markup-compatibility/2006">
              <mc:Choice xmlns:v="urn:schemas-microsoft-com:vml" Requires="v">
                <p:oleObj spid="_x0000_s9221" r:id="rId10" imgW="965200" imgH="279400" progId="Equation.KSEE3">
                  <p:embed/>
                </p:oleObj>
              </mc:Choice>
              <mc:Fallback>
                <p:oleObj r:id="rId10" imgW="965200" imgH="279400" progId="Equation.KSEE3">
                  <p:embed/>
                  <p:pic>
                    <p:nvPicPr>
                      <p:cNvPr id="28" name="对象 27">
                        <a:hlinkClick r:id="" action="ppaction://ole?verb=0"/>
                      </p:cNvPr>
                      <p:cNvPicPr/>
                      <p:nvPr/>
                    </p:nvPicPr>
                    <p:blipFill>
                      <a:blip r:embed="rId11"/>
                      <a:stretch>
                        <a:fillRect/>
                      </a:stretch>
                    </p:blipFill>
                    <p:spPr>
                      <a:xfrm>
                        <a:off x="8148003" y="4687570"/>
                        <a:ext cx="1329055" cy="385445"/>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nvGraphicFramePr>
        <p:xfrm>
          <a:off x="2673033" y="4682490"/>
          <a:ext cx="1329055" cy="385445"/>
        </p:xfrm>
        <a:graphic>
          <a:graphicData uri="http://schemas.openxmlformats.org/presentationml/2006/ole">
            <mc:AlternateContent xmlns:mc="http://schemas.openxmlformats.org/markup-compatibility/2006">
              <mc:Choice xmlns:v="urn:schemas-microsoft-com:vml" Requires="v">
                <p:oleObj spid="_x0000_s9222" r:id="rId12" imgW="965200" imgH="279400" progId="Equation.KSEE3">
                  <p:embed/>
                </p:oleObj>
              </mc:Choice>
              <mc:Fallback>
                <p:oleObj r:id="rId12" imgW="965200" imgH="279400" progId="Equation.KSEE3">
                  <p:embed/>
                  <p:pic>
                    <p:nvPicPr>
                      <p:cNvPr id="30" name="对象 29">
                        <a:hlinkClick r:id="" action="ppaction://ole?verb=0"/>
                      </p:cNvPr>
                      <p:cNvPicPr/>
                      <p:nvPr/>
                    </p:nvPicPr>
                    <p:blipFill>
                      <a:blip r:embed="rId13"/>
                      <a:stretch>
                        <a:fillRect/>
                      </a:stretch>
                    </p:blipFill>
                    <p:spPr>
                      <a:xfrm>
                        <a:off x="2673033" y="4682490"/>
                        <a:ext cx="1329055" cy="385445"/>
                      </a:xfrm>
                      <a:prstGeom prst="rect">
                        <a:avLst/>
                      </a:prstGeom>
                    </p:spPr>
                  </p:pic>
                </p:oleObj>
              </mc:Fallback>
            </mc:AlternateContent>
          </a:graphicData>
        </a:graphic>
      </p:graphicFrame>
      <p:graphicFrame>
        <p:nvGraphicFramePr>
          <p:cNvPr id="32" name="对象 31">
            <a:hlinkClick r:id="" action="ppaction://ole?verb=0"/>
          </p:cNvPr>
          <p:cNvGraphicFramePr>
            <a:graphicFrameLocks noChangeAspect="1"/>
          </p:cNvGraphicFramePr>
          <p:nvPr/>
        </p:nvGraphicFramePr>
        <p:xfrm>
          <a:off x="5465445" y="5786755"/>
          <a:ext cx="1346200" cy="385445"/>
        </p:xfrm>
        <a:graphic>
          <a:graphicData uri="http://schemas.openxmlformats.org/presentationml/2006/ole">
            <mc:AlternateContent xmlns:mc="http://schemas.openxmlformats.org/markup-compatibility/2006">
              <mc:Choice xmlns:v="urn:schemas-microsoft-com:vml" Requires="v">
                <p:oleObj spid="_x0000_s9223" r:id="rId14" imgW="977900" imgH="279400" progId="Equation.KSEE3">
                  <p:embed/>
                </p:oleObj>
              </mc:Choice>
              <mc:Fallback>
                <p:oleObj r:id="rId14" imgW="977900" imgH="279400" progId="Equation.KSEE3">
                  <p:embed/>
                  <p:pic>
                    <p:nvPicPr>
                      <p:cNvPr id="32" name="对象 31">
                        <a:hlinkClick r:id="" action="ppaction://ole?verb=0"/>
                      </p:cNvPr>
                      <p:cNvPicPr/>
                      <p:nvPr/>
                    </p:nvPicPr>
                    <p:blipFill>
                      <a:blip r:embed="rId15"/>
                      <a:stretch>
                        <a:fillRect/>
                      </a:stretch>
                    </p:blipFill>
                    <p:spPr>
                      <a:xfrm>
                        <a:off x="5465445" y="5786755"/>
                        <a:ext cx="1346200" cy="385445"/>
                      </a:xfrm>
                      <a:prstGeom prst="rect">
                        <a:avLst/>
                      </a:prstGeom>
                    </p:spPr>
                  </p:pic>
                </p:oleObj>
              </mc:Fallback>
            </mc:AlternateContent>
          </a:graphicData>
        </a:graphic>
      </p:graphicFrame>
      <p:graphicFrame>
        <p:nvGraphicFramePr>
          <p:cNvPr id="34" name="对象 33">
            <a:hlinkClick r:id="" action="ppaction://ole?verb=0"/>
          </p:cNvPr>
          <p:cNvGraphicFramePr>
            <a:graphicFrameLocks noChangeAspect="1"/>
          </p:cNvGraphicFramePr>
          <p:nvPr/>
        </p:nvGraphicFramePr>
        <p:xfrm>
          <a:off x="8139430" y="4302125"/>
          <a:ext cx="1346200" cy="385445"/>
        </p:xfrm>
        <a:graphic>
          <a:graphicData uri="http://schemas.openxmlformats.org/presentationml/2006/ole">
            <mc:AlternateContent xmlns:mc="http://schemas.openxmlformats.org/markup-compatibility/2006">
              <mc:Choice xmlns:v="urn:schemas-microsoft-com:vml" Requires="v">
                <p:oleObj spid="_x0000_s9224" r:id="rId16" imgW="977900" imgH="279400" progId="Equation.KSEE3">
                  <p:embed/>
                </p:oleObj>
              </mc:Choice>
              <mc:Fallback>
                <p:oleObj r:id="rId16" imgW="977900" imgH="279400" progId="Equation.KSEE3">
                  <p:embed/>
                  <p:pic>
                    <p:nvPicPr>
                      <p:cNvPr id="34" name="对象 33">
                        <a:hlinkClick r:id="" action="ppaction://ole?verb=0"/>
                      </p:cNvPr>
                      <p:cNvPicPr/>
                      <p:nvPr/>
                    </p:nvPicPr>
                    <p:blipFill>
                      <a:blip r:embed="rId7"/>
                      <a:stretch>
                        <a:fillRect/>
                      </a:stretch>
                    </p:blipFill>
                    <p:spPr>
                      <a:xfrm>
                        <a:off x="8139430" y="4302125"/>
                        <a:ext cx="1346200" cy="385445"/>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触发器</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rPr>
              <a:t>什么是触发器？</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29</a:t>
            </a:fld>
            <a:endParaRPr lang="zh-CN" altLang="en-US"/>
          </a:p>
        </p:txBody>
      </p:sp>
      <p:sp>
        <p:nvSpPr>
          <p:cNvPr id="11" name="文本框 10"/>
          <p:cNvSpPr txBox="1"/>
          <p:nvPr/>
        </p:nvSpPr>
        <p:spPr>
          <a:xfrm>
            <a:off x="357863" y="1549891"/>
            <a:ext cx="10952018" cy="2245360"/>
          </a:xfrm>
          <a:prstGeom prst="rect">
            <a:avLst/>
          </a:prstGeom>
          <a:noFill/>
        </p:spPr>
        <p:txBody>
          <a:bodyPr wrap="square">
            <a:spAutoFit/>
          </a:bodyPr>
          <a:lstStyle/>
          <a:p>
            <a:r>
              <a:rPr lang="en-US" sz="2000" dirty="0">
                <a:solidFill>
                  <a:srgbClr val="000000"/>
                </a:solidFill>
                <a:latin typeface="Times New Roman" panose="02020603050405020304" pitchFamily="18" charset="0"/>
                <a:ea typeface="黑体" panose="02010609060101010101" pitchFamily="49" charset="-122"/>
              </a:rPr>
              <a:t>	</a:t>
            </a:r>
            <a:r>
              <a:rPr sz="2000" dirty="0">
                <a:solidFill>
                  <a:srgbClr val="000000"/>
                </a:solidFill>
                <a:latin typeface="Times New Roman" panose="02020603050405020304" pitchFamily="18" charset="0"/>
                <a:ea typeface="黑体" panose="02010609060101010101" pitchFamily="49" charset="-122"/>
              </a:rPr>
              <a:t>触发器是构建时序电路的一个基本单元，它可以存储1位的二进制信息。触发器在输入信号的作用下，可以被置为两种稳定的状态，“0”状态或“1”状态，且在输入信号取消后依然可以保持状态不变。</a:t>
            </a:r>
          </a:p>
          <a:p>
            <a:r>
              <a:rPr lang="en-US" sz="2000" dirty="0">
                <a:solidFill>
                  <a:srgbClr val="000000"/>
                </a:solidFill>
                <a:latin typeface="Times New Roman" panose="02020603050405020304" pitchFamily="18" charset="0"/>
                <a:ea typeface="黑体" panose="02010609060101010101" pitchFamily="49" charset="-122"/>
              </a:rPr>
              <a:t>	</a:t>
            </a:r>
            <a:r>
              <a:rPr sz="2000" dirty="0">
                <a:solidFill>
                  <a:srgbClr val="000000"/>
                </a:solidFill>
                <a:latin typeface="Times New Roman" panose="02020603050405020304" pitchFamily="18" charset="0"/>
                <a:ea typeface="黑体" panose="02010609060101010101" pitchFamily="49" charset="-122"/>
              </a:rPr>
              <a:t>与锁存器不同，触发器增加了一个触发信号的输入端。因为计算机中的设备需要以一种有序的方式协同工作，所以当需要多个触发器同时动作时，就必须产生一个全局的同步控制信号去触发它们。在计算机中会维持一个时钟，时钟持续性的生成脉冲信号作为触发器的触发信号，我们将这个触发信号称为时钟信号（CLOCK），记为CL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BFD0A50-2710-494A-9526-ED1D6ACFC83C}"/>
              </a:ext>
            </a:extLst>
          </p:cNvPr>
          <p:cNvSpPr>
            <a:spLocks noGrp="1"/>
          </p:cNvSpPr>
          <p:nvPr>
            <p:ph type="title"/>
          </p:nvPr>
        </p:nvSpPr>
        <p:spPr/>
        <p:txBody>
          <a:bodyPr/>
          <a:lstStyle/>
          <a:p>
            <a:r>
              <a:rPr lang="zh-CN" altLang="en-US" dirty="0"/>
              <a:t>数字电路</a:t>
            </a:r>
          </a:p>
        </p:txBody>
      </p:sp>
      <p:sp>
        <p:nvSpPr>
          <p:cNvPr id="4" name="灯片编号占位符 3">
            <a:extLst>
              <a:ext uri="{FF2B5EF4-FFF2-40B4-BE49-F238E27FC236}">
                <a16:creationId xmlns:a16="http://schemas.microsoft.com/office/drawing/2014/main" id="{4CE7FBE9-8892-4517-8B8E-7422C9DA3FD1}"/>
              </a:ext>
            </a:extLst>
          </p:cNvPr>
          <p:cNvSpPr>
            <a:spLocks noGrp="1"/>
          </p:cNvSpPr>
          <p:nvPr>
            <p:ph type="sldNum" sz="quarter" idx="10"/>
          </p:nvPr>
        </p:nvSpPr>
        <p:spPr/>
        <p:txBody>
          <a:bodyPr/>
          <a:lstStyle/>
          <a:p>
            <a:fld id="{4235D990-D27F-4F2C-9FEA-C8DF9BEEB4E2}" type="slidenum">
              <a:rPr lang="zh-CN" altLang="en-US" smtClean="0"/>
              <a:t>3</a:t>
            </a:fld>
            <a:endParaRPr lang="zh-CN" altLang="en-US" dirty="0"/>
          </a:p>
        </p:txBody>
      </p:sp>
      <p:sp>
        <p:nvSpPr>
          <p:cNvPr id="5" name="文本框 4">
            <a:extLst>
              <a:ext uri="{FF2B5EF4-FFF2-40B4-BE49-F238E27FC236}">
                <a16:creationId xmlns:a16="http://schemas.microsoft.com/office/drawing/2014/main" id="{C2D3A814-A9C6-41C2-8617-ADD2C4438577}"/>
              </a:ext>
            </a:extLst>
          </p:cNvPr>
          <p:cNvSpPr txBox="1"/>
          <p:nvPr/>
        </p:nvSpPr>
        <p:spPr>
          <a:xfrm>
            <a:off x="653306" y="2354110"/>
            <a:ext cx="8953617" cy="523220"/>
          </a:xfrm>
          <a:prstGeom prst="rect">
            <a:avLst/>
          </a:prstGeom>
          <a:noFill/>
        </p:spPr>
        <p:txBody>
          <a:bodyPr wrap="square" rtlCol="0">
            <a:spAutoFit/>
          </a:bodyPr>
          <a:lstStyle/>
          <a:p>
            <a:pPr marL="457200" indent="-457200">
              <a:buFont typeface="Courier New" panose="02070309020205020404" pitchFamily="49" charset="0"/>
              <a:buChar char="o"/>
            </a:pPr>
            <a:r>
              <a:rPr lang="zh-CN" altLang="en-US" sz="2800" b="1" dirty="0">
                <a:latin typeface="楷体" panose="02010609060101010101" pitchFamily="49" charset="-122"/>
                <a:ea typeface="楷体" panose="02010609060101010101" pitchFamily="49" charset="-122"/>
              </a:rPr>
              <a:t>数字电路分为</a:t>
            </a:r>
            <a:r>
              <a:rPr lang="zh-CN" altLang="en-US" sz="2800" b="1" dirty="0">
                <a:solidFill>
                  <a:srgbClr val="FF0000"/>
                </a:solidFill>
                <a:latin typeface="楷体" panose="02010609060101010101" pitchFamily="49" charset="-122"/>
                <a:ea typeface="楷体" panose="02010609060101010101" pitchFamily="49" charset="-122"/>
              </a:rPr>
              <a:t>组合电路</a:t>
            </a:r>
            <a:r>
              <a:rPr lang="zh-CN" altLang="en-US" sz="2800" b="1" dirty="0">
                <a:latin typeface="楷体" panose="02010609060101010101" pitchFamily="49" charset="-122"/>
                <a:ea typeface="楷体" panose="02010609060101010101" pitchFamily="49" charset="-122"/>
              </a:rPr>
              <a:t>与时序电路。</a:t>
            </a:r>
          </a:p>
        </p:txBody>
      </p:sp>
      <p:sp>
        <p:nvSpPr>
          <p:cNvPr id="6" name="矩形 5">
            <a:extLst>
              <a:ext uri="{FF2B5EF4-FFF2-40B4-BE49-F238E27FC236}">
                <a16:creationId xmlns:a16="http://schemas.microsoft.com/office/drawing/2014/main" id="{B774A956-6D51-4240-9ED5-850A22F1DAC1}"/>
              </a:ext>
            </a:extLst>
          </p:cNvPr>
          <p:cNvSpPr/>
          <p:nvPr/>
        </p:nvSpPr>
        <p:spPr>
          <a:xfrm>
            <a:off x="79336" y="1143864"/>
            <a:ext cx="12033327" cy="1200329"/>
          </a:xfrm>
          <a:prstGeom prst="rect">
            <a:avLst/>
          </a:prstGeom>
          <a:noFill/>
        </p:spPr>
        <p:txBody>
          <a:bodyPr wrap="square" rtlCol="0">
            <a:spAutoFit/>
          </a:bodyPr>
          <a:lstStyle/>
          <a:p>
            <a:pPr marL="457200" indent="-457200">
              <a:buFont typeface="Arial" panose="020B0604020202020204" pitchFamily="34" charset="0"/>
              <a:buChar char="•"/>
            </a:pPr>
            <a:r>
              <a:rPr lang="zh-CN" altLang="en-US" sz="3600" b="1" dirty="0">
                <a:latin typeface="楷体" panose="02010609060101010101" pitchFamily="49" charset="-122"/>
                <a:ea typeface="楷体" panose="02010609060101010101" pitchFamily="49" charset="-122"/>
              </a:rPr>
              <a:t>采用二进制数字信号，即将电路中的离散信号表示为“</a:t>
            </a:r>
            <a:r>
              <a:rPr lang="en-US" altLang="zh-CN" sz="3600" b="1" dirty="0">
                <a:latin typeface="楷体" panose="02010609060101010101" pitchFamily="49" charset="-122"/>
                <a:ea typeface="楷体" panose="02010609060101010101" pitchFamily="49" charset="-122"/>
              </a:rPr>
              <a:t>1</a:t>
            </a:r>
            <a:r>
              <a:rPr lang="zh-CN" altLang="en-US" sz="3600" b="1" dirty="0">
                <a:latin typeface="楷体" panose="02010609060101010101" pitchFamily="49" charset="-122"/>
                <a:ea typeface="楷体" panose="02010609060101010101" pitchFamily="49" charset="-122"/>
              </a:rPr>
              <a:t>”和“</a:t>
            </a:r>
            <a:r>
              <a:rPr lang="en-US" altLang="zh-CN" sz="3600" b="1" dirty="0">
                <a:latin typeface="楷体" panose="02010609060101010101" pitchFamily="49" charset="-122"/>
                <a:ea typeface="楷体" panose="02010609060101010101" pitchFamily="49" charset="-122"/>
              </a:rPr>
              <a:t>0</a:t>
            </a:r>
            <a:r>
              <a:rPr lang="zh-CN" altLang="en-US" sz="3600" b="1" dirty="0">
                <a:latin typeface="楷体" panose="02010609060101010101" pitchFamily="49" charset="-122"/>
                <a:ea typeface="楷体" panose="02010609060101010101" pitchFamily="49" charset="-122"/>
              </a:rPr>
              <a:t>”两个数值。</a:t>
            </a:r>
            <a:endParaRPr lang="zh-CN" altLang="en-US" sz="3200" b="1" dirty="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id="{0A022792-572A-4167-AD39-93832EC07DB3}"/>
              </a:ext>
            </a:extLst>
          </p:cNvPr>
          <p:cNvSpPr txBox="1"/>
          <p:nvPr/>
        </p:nvSpPr>
        <p:spPr>
          <a:xfrm>
            <a:off x="541132" y="6271369"/>
            <a:ext cx="3462016" cy="344998"/>
          </a:xfrm>
          <a:prstGeom prst="rect">
            <a:avLst/>
          </a:prstGeom>
          <a:noFill/>
        </p:spPr>
        <p:txBody>
          <a:bodyPr wrap="square" rtlCol="0">
            <a:spAutoFit/>
          </a:bodyPr>
          <a:lstStyle/>
          <a:p>
            <a:r>
              <a:rPr lang="zh-CN" altLang="en-US" sz="1600" dirty="0">
                <a:solidFill>
                  <a:schemeClr val="tx1">
                    <a:lumMod val="85000"/>
                    <a:lumOff val="15000"/>
                  </a:schemeClr>
                </a:solidFill>
                <a:latin typeface="Times New Roman" panose="02020603050405020304" pitchFamily="18" charset="0"/>
                <a:ea typeface="幼圆" panose="02010509060101010101" pitchFamily="49" charset="-122"/>
                <a:cs typeface="Times New Roman" panose="02020603050405020304" pitchFamily="18" charset="0"/>
              </a:rPr>
              <a:t>图片来源于网络，仅用于教学</a:t>
            </a:r>
            <a:endParaRPr lang="en-US" altLang="zh-CN" sz="1600" dirty="0">
              <a:solidFill>
                <a:schemeClr val="tx1">
                  <a:lumMod val="85000"/>
                  <a:lumOff val="15000"/>
                </a:schemeClr>
              </a:solidFill>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E62DD267-EDE0-4431-B5D6-D2090E1E31B9}"/>
              </a:ext>
            </a:extLst>
          </p:cNvPr>
          <p:cNvPicPr>
            <a:picLocks noChangeAspect="1"/>
          </p:cNvPicPr>
          <p:nvPr/>
        </p:nvPicPr>
        <p:blipFill>
          <a:blip r:embed="rId2"/>
          <a:stretch>
            <a:fillRect/>
          </a:stretch>
        </p:blipFill>
        <p:spPr>
          <a:xfrm>
            <a:off x="869888" y="3146166"/>
            <a:ext cx="2804504" cy="2856366"/>
          </a:xfrm>
          <a:prstGeom prst="rect">
            <a:avLst/>
          </a:prstGeom>
        </p:spPr>
      </p:pic>
      <p:pic>
        <p:nvPicPr>
          <p:cNvPr id="9" name="图片 8">
            <a:extLst>
              <a:ext uri="{FF2B5EF4-FFF2-40B4-BE49-F238E27FC236}">
                <a16:creationId xmlns:a16="http://schemas.microsoft.com/office/drawing/2014/main" id="{D35C5B1C-F4BC-410D-96AB-42530D142023}"/>
              </a:ext>
            </a:extLst>
          </p:cNvPr>
          <p:cNvPicPr>
            <a:picLocks noChangeAspect="1"/>
          </p:cNvPicPr>
          <p:nvPr/>
        </p:nvPicPr>
        <p:blipFill>
          <a:blip r:embed="rId3"/>
          <a:stretch>
            <a:fillRect/>
          </a:stretch>
        </p:blipFill>
        <p:spPr>
          <a:xfrm>
            <a:off x="4878783" y="3023750"/>
            <a:ext cx="5723809" cy="3247619"/>
          </a:xfrm>
          <a:prstGeom prst="rect">
            <a:avLst/>
          </a:prstGeom>
        </p:spPr>
      </p:pic>
    </p:spTree>
    <p:extLst>
      <p:ext uri="{BB962C8B-B14F-4D97-AF65-F5344CB8AC3E}">
        <p14:creationId xmlns:p14="http://schemas.microsoft.com/office/powerpoint/2010/main" val="27725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触发器的分类</a:t>
            </a:r>
          </a:p>
        </p:txBody>
      </p:sp>
      <p:sp>
        <p:nvSpPr>
          <p:cNvPr id="4" name="内容占位符 3"/>
          <p:cNvSpPr>
            <a:spLocks noGrp="1"/>
          </p:cNvSpPr>
          <p:nvPr>
            <p:ph sz="half" idx="1"/>
          </p:nvPr>
        </p:nvSpPr>
        <p:spPr>
          <a:xfrm>
            <a:off x="0" y="1003097"/>
            <a:ext cx="5833872" cy="469444"/>
          </a:xfrm>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触发器的分类</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30</a:t>
            </a:fld>
            <a:endParaRPr lang="zh-CN" altLang="en-US"/>
          </a:p>
        </p:txBody>
      </p:sp>
      <p:sp>
        <p:nvSpPr>
          <p:cNvPr id="29" name="文本框 28"/>
          <p:cNvSpPr txBox="1"/>
          <p:nvPr/>
        </p:nvSpPr>
        <p:spPr>
          <a:xfrm>
            <a:off x="815340" y="3194685"/>
            <a:ext cx="1820545" cy="58356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sym typeface="+mn-ea"/>
              </a:rPr>
              <a:t>触发器按触发方式的分类</a:t>
            </a:r>
          </a:p>
        </p:txBody>
      </p:sp>
      <p:sp>
        <p:nvSpPr>
          <p:cNvPr id="12" name="左大括号 11"/>
          <p:cNvSpPr/>
          <p:nvPr/>
        </p:nvSpPr>
        <p:spPr>
          <a:xfrm>
            <a:off x="2600102" y="2716961"/>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p>
        </p:txBody>
      </p:sp>
      <p:sp>
        <p:nvSpPr>
          <p:cNvPr id="30" name="文本框 29"/>
          <p:cNvSpPr txBox="1"/>
          <p:nvPr/>
        </p:nvSpPr>
        <p:spPr>
          <a:xfrm>
            <a:off x="2989580" y="2740025"/>
            <a:ext cx="3134995"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基本触发器：直接电平触发方式</a:t>
            </a:r>
          </a:p>
        </p:txBody>
      </p:sp>
      <p:sp>
        <p:nvSpPr>
          <p:cNvPr id="33" name="文本框 32"/>
          <p:cNvSpPr txBox="1"/>
          <p:nvPr/>
        </p:nvSpPr>
        <p:spPr>
          <a:xfrm>
            <a:off x="2989580" y="4083685"/>
            <a:ext cx="2830195"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主从触发器：脉冲触发方式</a:t>
            </a:r>
          </a:p>
        </p:txBody>
      </p:sp>
      <p:sp>
        <p:nvSpPr>
          <p:cNvPr id="5" name="文本框 4"/>
          <p:cNvSpPr txBox="1"/>
          <p:nvPr/>
        </p:nvSpPr>
        <p:spPr>
          <a:xfrm>
            <a:off x="2992120" y="3194685"/>
            <a:ext cx="2921635"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同步触发器：电平触发方式</a:t>
            </a:r>
          </a:p>
        </p:txBody>
      </p:sp>
      <p:sp>
        <p:nvSpPr>
          <p:cNvPr id="7" name="文本框 6"/>
          <p:cNvSpPr txBox="1"/>
          <p:nvPr/>
        </p:nvSpPr>
        <p:spPr>
          <a:xfrm>
            <a:off x="2991485" y="3639185"/>
            <a:ext cx="2922270"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边沿触发器：边沿触发方式</a:t>
            </a:r>
          </a:p>
        </p:txBody>
      </p:sp>
      <p:sp>
        <p:nvSpPr>
          <p:cNvPr id="10" name="文本框 9"/>
          <p:cNvSpPr txBox="1"/>
          <p:nvPr/>
        </p:nvSpPr>
        <p:spPr>
          <a:xfrm>
            <a:off x="6502400" y="3312160"/>
            <a:ext cx="1820545" cy="58356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sym typeface="+mn-ea"/>
              </a:rPr>
              <a:t>触发器按逻辑功能的分类</a:t>
            </a:r>
          </a:p>
        </p:txBody>
      </p:sp>
      <p:sp>
        <p:nvSpPr>
          <p:cNvPr id="13" name="左大括号 12"/>
          <p:cNvSpPr/>
          <p:nvPr/>
        </p:nvSpPr>
        <p:spPr>
          <a:xfrm>
            <a:off x="8287162" y="2834436"/>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p>
        </p:txBody>
      </p:sp>
      <p:sp>
        <p:nvSpPr>
          <p:cNvPr id="14" name="文本框 13"/>
          <p:cNvSpPr txBox="1"/>
          <p:nvPr/>
        </p:nvSpPr>
        <p:spPr>
          <a:xfrm>
            <a:off x="8676640" y="2857500"/>
            <a:ext cx="3134995"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SR触发器</a:t>
            </a:r>
          </a:p>
        </p:txBody>
      </p:sp>
      <p:sp>
        <p:nvSpPr>
          <p:cNvPr id="15" name="文本框 14"/>
          <p:cNvSpPr txBox="1"/>
          <p:nvPr/>
        </p:nvSpPr>
        <p:spPr>
          <a:xfrm>
            <a:off x="8676640" y="4201160"/>
            <a:ext cx="2830195" cy="337185"/>
          </a:xfrm>
          <a:prstGeom prst="rect">
            <a:avLst/>
          </a:prstGeom>
          <a:noFill/>
        </p:spPr>
        <p:txBody>
          <a:bodyPr wrap="square">
            <a:spAutoFit/>
          </a:bodyPr>
          <a:lstStyle/>
          <a:p>
            <a:r>
              <a:rPr lang="en-US" altLang="zh-CN" sz="1600" dirty="0">
                <a:latin typeface="Times New Roman" panose="02020603050405020304" pitchFamily="18" charset="0"/>
                <a:ea typeface="黑体" panose="02010609060101010101" pitchFamily="49" charset="-122"/>
              </a:rPr>
              <a:t>T</a:t>
            </a:r>
            <a:r>
              <a:rPr lang="zh-CN" altLang="en-US" sz="1600" dirty="0">
                <a:latin typeface="Times New Roman" panose="02020603050405020304" pitchFamily="18" charset="0"/>
                <a:ea typeface="黑体" panose="02010609060101010101" pitchFamily="49" charset="-122"/>
              </a:rPr>
              <a:t>触发器</a:t>
            </a:r>
          </a:p>
        </p:txBody>
      </p:sp>
      <p:sp>
        <p:nvSpPr>
          <p:cNvPr id="16" name="文本框 15"/>
          <p:cNvSpPr txBox="1"/>
          <p:nvPr/>
        </p:nvSpPr>
        <p:spPr>
          <a:xfrm>
            <a:off x="8679180" y="3312160"/>
            <a:ext cx="2921635"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JK触发器</a:t>
            </a:r>
          </a:p>
        </p:txBody>
      </p:sp>
      <p:sp>
        <p:nvSpPr>
          <p:cNvPr id="17" name="文本框 16"/>
          <p:cNvSpPr txBox="1"/>
          <p:nvPr/>
        </p:nvSpPr>
        <p:spPr>
          <a:xfrm>
            <a:off x="8678545" y="3756660"/>
            <a:ext cx="2922270" cy="337185"/>
          </a:xfrm>
          <a:prstGeom prst="rect">
            <a:avLst/>
          </a:prstGeom>
          <a:noFill/>
        </p:spPr>
        <p:txBody>
          <a:bodyPr wrap="square">
            <a:spAutoFit/>
          </a:bodyPr>
          <a:lstStyle/>
          <a:p>
            <a:r>
              <a:rPr lang="en-US" altLang="zh-CN" sz="1600" dirty="0">
                <a:latin typeface="Times New Roman" panose="02020603050405020304" pitchFamily="18" charset="0"/>
                <a:ea typeface="黑体" panose="02010609060101010101" pitchFamily="49" charset="-122"/>
              </a:rPr>
              <a:t>D</a:t>
            </a:r>
            <a:r>
              <a:rPr lang="zh-CN" altLang="en-US" sz="1600" dirty="0">
                <a:latin typeface="Times New Roman" panose="02020603050405020304" pitchFamily="18" charset="0"/>
                <a:ea typeface="黑体" panose="02010609060101010101" pitchFamily="49" charset="-122"/>
              </a:rPr>
              <a:t>触发器</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同步触发器</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rPr>
              <a:t>同步</a:t>
            </a:r>
            <a:r>
              <a:rPr lang="en-US" altLang="zh-CN" dirty="0">
                <a:latin typeface="Times New Roman" panose="02020603050405020304" pitchFamily="18" charset="0"/>
                <a:ea typeface="黑体" panose="02010609060101010101" pitchFamily="49" charset="-122"/>
              </a:rPr>
              <a:t>RS</a:t>
            </a:r>
            <a:r>
              <a:rPr lang="zh-CN" altLang="en-US" dirty="0">
                <a:latin typeface="Times New Roman" panose="02020603050405020304" pitchFamily="18" charset="0"/>
                <a:ea typeface="黑体" panose="02010609060101010101" pitchFamily="49" charset="-122"/>
              </a:rPr>
              <a:t>触发器</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31</a:t>
            </a:fld>
            <a:endParaRPr lang="zh-CN" altLang="en-US"/>
          </a:p>
        </p:txBody>
      </p:sp>
      <p:graphicFrame>
        <p:nvGraphicFramePr>
          <p:cNvPr id="3" name="对象 -2147482610"/>
          <p:cNvGraphicFramePr>
            <a:graphicFrameLocks noChangeAspect="1"/>
          </p:cNvGraphicFramePr>
          <p:nvPr/>
        </p:nvGraphicFramePr>
        <p:xfrm>
          <a:off x="113665" y="2124710"/>
          <a:ext cx="5605780" cy="2844165"/>
        </p:xfrm>
        <a:graphic>
          <a:graphicData uri="http://schemas.openxmlformats.org/presentationml/2006/ole">
            <mc:AlternateContent xmlns:mc="http://schemas.openxmlformats.org/markup-compatibility/2006">
              <mc:Choice xmlns:v="urn:schemas-microsoft-com:vml" Requires="v">
                <p:oleObj spid="_x0000_s10242" r:id="rId5" imgW="3545840" imgH="1795145" progId="Visio.Drawing.15">
                  <p:embed/>
                </p:oleObj>
              </mc:Choice>
              <mc:Fallback>
                <p:oleObj r:id="rId5" imgW="3545840" imgH="1795145" progId="Visio.Drawing.15">
                  <p:embed/>
                  <p:pic>
                    <p:nvPicPr>
                      <p:cNvPr id="3" name="对象 -2147482610"/>
                      <p:cNvPicPr/>
                      <p:nvPr/>
                    </p:nvPicPr>
                    <p:blipFill>
                      <a:blip r:embed="rId6"/>
                      <a:stretch>
                        <a:fillRect/>
                      </a:stretch>
                    </p:blipFill>
                    <p:spPr>
                      <a:xfrm>
                        <a:off x="113665" y="2124710"/>
                        <a:ext cx="5605780" cy="2844165"/>
                      </a:xfrm>
                      <a:prstGeom prst="rect">
                        <a:avLst/>
                      </a:prstGeom>
                      <a:noFill/>
                      <a:ln w="38100">
                        <a:noFill/>
                        <a:miter/>
                      </a:ln>
                    </p:spPr>
                  </p:pic>
                </p:oleObj>
              </mc:Fallback>
            </mc:AlternateContent>
          </a:graphicData>
        </a:graphic>
      </p:graphicFrame>
      <p:sp>
        <p:nvSpPr>
          <p:cNvPr id="7" name="文本框 6"/>
          <p:cNvSpPr txBox="1"/>
          <p:nvPr/>
        </p:nvSpPr>
        <p:spPr>
          <a:xfrm>
            <a:off x="3001645" y="2176780"/>
            <a:ext cx="10407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SR</a:t>
            </a:r>
            <a:r>
              <a:rPr lang="zh-CN" altLang="en-US" sz="1600" dirty="0">
                <a:latin typeface="Times New Roman" panose="02020603050405020304" pitchFamily="18" charset="0"/>
                <a:ea typeface="黑体" panose="02010609060101010101" pitchFamily="49" charset="-122"/>
              </a:rPr>
              <a:t>锁存器</a:t>
            </a:r>
          </a:p>
        </p:txBody>
      </p:sp>
      <p:sp>
        <p:nvSpPr>
          <p:cNvPr id="8" name="文本框 7"/>
          <p:cNvSpPr txBox="1"/>
          <p:nvPr/>
        </p:nvSpPr>
        <p:spPr>
          <a:xfrm>
            <a:off x="969645" y="1942465"/>
            <a:ext cx="1402080" cy="337185"/>
          </a:xfrm>
          <a:prstGeom prst="rect">
            <a:avLst/>
          </a:prstGeom>
          <a:noFill/>
        </p:spPr>
        <p:txBody>
          <a:bodyPr wrap="none" rtlCol="0">
            <a:spAutoFit/>
          </a:bodyPr>
          <a:lstStyle/>
          <a:p>
            <a:r>
              <a:rPr lang="zh-CN" altLang="en-US" sz="1600" dirty="0">
                <a:latin typeface="Times New Roman" panose="02020603050405020304" pitchFamily="18" charset="0"/>
                <a:ea typeface="黑体" panose="02010609060101010101" pitchFamily="49" charset="-122"/>
              </a:rPr>
              <a:t>输入控制电路</a:t>
            </a:r>
          </a:p>
        </p:txBody>
      </p:sp>
      <p:sp>
        <p:nvSpPr>
          <p:cNvPr id="100" name="文本框 99"/>
          <p:cNvSpPr txBox="1"/>
          <p:nvPr/>
        </p:nvSpPr>
        <p:spPr>
          <a:xfrm>
            <a:off x="6290945" y="2279333"/>
            <a:ext cx="5080000" cy="2030095"/>
          </a:xfrm>
          <a:prstGeom prst="rect">
            <a:avLst/>
          </a:prstGeom>
          <a:noFill/>
          <a:ln w="9525">
            <a:noFill/>
          </a:ln>
        </p:spPr>
        <p:txBody>
          <a:bodyPr>
            <a:spAutoFit/>
          </a:bodyPr>
          <a:lstStyle/>
          <a:p>
            <a:pPr indent="0"/>
            <a:r>
              <a:rPr lang="en-US" altLang="zh-CN" sz="1800" b="0" dirty="0">
                <a:solidFill>
                  <a:srgbClr val="333333"/>
                </a:solidFill>
                <a:latin typeface="Times New Roman" panose="02020603050405020304" pitchFamily="18" charset="0"/>
                <a:ea typeface="黑体" panose="02010609060101010101" pitchFamily="49" charset="-122"/>
              </a:rPr>
              <a:t>	</a:t>
            </a:r>
            <a:r>
              <a:rPr lang="zh-CN" sz="1800" b="0" dirty="0">
                <a:solidFill>
                  <a:srgbClr val="333333"/>
                </a:solidFill>
                <a:latin typeface="Times New Roman" panose="02020603050405020304" pitchFamily="18" charset="0"/>
                <a:ea typeface="黑体" panose="02010609060101010101" pitchFamily="49" charset="-122"/>
              </a:rPr>
              <a:t>当CLK=0时，不管SR处于什么状态，G</a:t>
            </a:r>
            <a:r>
              <a:rPr lang="zh-CN" sz="1800" b="0" baseline="-25000" dirty="0">
                <a:solidFill>
                  <a:srgbClr val="333333"/>
                </a:solidFill>
                <a:latin typeface="Times New Roman" panose="02020603050405020304" pitchFamily="18" charset="0"/>
                <a:ea typeface="黑体" panose="02010609060101010101" pitchFamily="49" charset="-122"/>
              </a:rPr>
              <a:t>1</a:t>
            </a:r>
            <a:r>
              <a:rPr lang="zh-CN" sz="1800" b="0" dirty="0">
                <a:solidFill>
                  <a:srgbClr val="333333"/>
                </a:solidFill>
                <a:latin typeface="Times New Roman" panose="02020603050405020304" pitchFamily="18" charset="0"/>
                <a:ea typeface="黑体" panose="02010609060101010101" pitchFamily="49" charset="-122"/>
              </a:rPr>
              <a:t>G</a:t>
            </a:r>
            <a:r>
              <a:rPr lang="zh-CN" sz="1800" b="0" baseline="-25000" dirty="0">
                <a:solidFill>
                  <a:srgbClr val="333333"/>
                </a:solidFill>
                <a:latin typeface="Times New Roman" panose="02020603050405020304" pitchFamily="18" charset="0"/>
                <a:ea typeface="黑体" panose="02010609060101010101" pitchFamily="49" charset="-122"/>
              </a:rPr>
              <a:t>2</a:t>
            </a:r>
            <a:r>
              <a:rPr lang="zh-CN" sz="1800" b="0" dirty="0">
                <a:solidFill>
                  <a:srgbClr val="333333"/>
                </a:solidFill>
                <a:latin typeface="Times New Roman" panose="02020603050405020304" pitchFamily="18" charset="0"/>
                <a:ea typeface="黑体" panose="02010609060101010101" pitchFamily="49" charset="-122"/>
              </a:rPr>
              <a:t>的输出始终为11，也就是说SR并不能通过G</a:t>
            </a:r>
            <a:r>
              <a:rPr lang="zh-CN" sz="1800" b="0" baseline="-25000" dirty="0">
                <a:solidFill>
                  <a:srgbClr val="333333"/>
                </a:solidFill>
                <a:latin typeface="Times New Roman" panose="02020603050405020304" pitchFamily="18" charset="0"/>
                <a:ea typeface="黑体" panose="02010609060101010101" pitchFamily="49" charset="-122"/>
              </a:rPr>
              <a:t>1</a:t>
            </a:r>
            <a:r>
              <a:rPr lang="zh-CN" sz="1800" b="0" dirty="0">
                <a:solidFill>
                  <a:srgbClr val="333333"/>
                </a:solidFill>
                <a:latin typeface="Times New Roman" panose="02020603050405020304" pitchFamily="18" charset="0"/>
                <a:ea typeface="黑体" panose="02010609060101010101" pitchFamily="49" charset="-122"/>
              </a:rPr>
              <a:t>G</a:t>
            </a:r>
            <a:r>
              <a:rPr lang="zh-CN" sz="1800" b="0" baseline="-25000" dirty="0">
                <a:solidFill>
                  <a:srgbClr val="333333"/>
                </a:solidFill>
                <a:latin typeface="Times New Roman" panose="02020603050405020304" pitchFamily="18" charset="0"/>
                <a:ea typeface="黑体" panose="02010609060101010101" pitchFamily="49" charset="-122"/>
              </a:rPr>
              <a:t>2</a:t>
            </a:r>
            <a:r>
              <a:rPr lang="zh-CN" sz="1800" b="0" dirty="0">
                <a:solidFill>
                  <a:srgbClr val="333333"/>
                </a:solidFill>
                <a:latin typeface="Times New Roman" panose="02020603050405020304" pitchFamily="18" charset="0"/>
                <a:ea typeface="黑体" panose="02010609060101010101" pitchFamily="49" charset="-122"/>
              </a:rPr>
              <a:t>去影响电路的输出状态，所以最终电路的输出将保持不变。而只有当CLK=1时，SR才能通过G</a:t>
            </a:r>
            <a:r>
              <a:rPr lang="zh-CN" sz="1800" b="0" baseline="-25000" dirty="0">
                <a:solidFill>
                  <a:srgbClr val="333333"/>
                </a:solidFill>
                <a:latin typeface="Times New Roman" panose="02020603050405020304" pitchFamily="18" charset="0"/>
                <a:ea typeface="黑体" panose="02010609060101010101" pitchFamily="49" charset="-122"/>
              </a:rPr>
              <a:t>1</a:t>
            </a:r>
            <a:r>
              <a:rPr lang="zh-CN" sz="1800" b="0" dirty="0">
                <a:solidFill>
                  <a:srgbClr val="333333"/>
                </a:solidFill>
                <a:latin typeface="Times New Roman" panose="02020603050405020304" pitchFamily="18" charset="0"/>
                <a:ea typeface="黑体" panose="02010609060101010101" pitchFamily="49" charset="-122"/>
              </a:rPr>
              <a:t>G</a:t>
            </a:r>
            <a:r>
              <a:rPr lang="zh-CN" sz="1800" b="0" baseline="-25000" dirty="0">
                <a:solidFill>
                  <a:srgbClr val="333333"/>
                </a:solidFill>
                <a:latin typeface="Times New Roman" panose="02020603050405020304" pitchFamily="18" charset="0"/>
                <a:ea typeface="黑体" panose="02010609060101010101" pitchFamily="49" charset="-122"/>
              </a:rPr>
              <a:t>2</a:t>
            </a:r>
            <a:r>
              <a:rPr lang="zh-CN" sz="1800" b="0" dirty="0">
                <a:solidFill>
                  <a:srgbClr val="333333"/>
                </a:solidFill>
                <a:latin typeface="Times New Roman" panose="02020603050405020304" pitchFamily="18" charset="0"/>
                <a:ea typeface="黑体" panose="02010609060101010101" pitchFamily="49" charset="-122"/>
              </a:rPr>
              <a:t>加到右侧的锁存器上，从而影响Q</a:t>
            </a:r>
            <a:r>
              <a:rPr lang="zh-CN" dirty="0">
                <a:solidFill>
                  <a:srgbClr val="333333"/>
                </a:solidFill>
                <a:latin typeface="Times New Roman" panose="02020603050405020304" pitchFamily="18" charset="0"/>
                <a:ea typeface="黑体" panose="02010609060101010101" pitchFamily="49" charset="-122"/>
                <a:sym typeface="+mn-ea"/>
              </a:rPr>
              <a:t>的状态。这种触发信号的工作方式就是</a:t>
            </a:r>
            <a:r>
              <a:rPr lang="zh-CN" b="1" dirty="0">
                <a:solidFill>
                  <a:srgbClr val="333333"/>
                </a:solidFill>
                <a:latin typeface="Times New Roman" panose="02020603050405020304" pitchFamily="18" charset="0"/>
                <a:ea typeface="黑体" panose="02010609060101010101" pitchFamily="49" charset="-122"/>
                <a:sym typeface="+mn-ea"/>
              </a:rPr>
              <a:t>电平触发方式</a:t>
            </a:r>
            <a:r>
              <a:rPr lang="zh-CN" dirty="0">
                <a:solidFill>
                  <a:srgbClr val="333333"/>
                </a:solidFill>
                <a:latin typeface="Times New Roman" panose="02020603050405020304" pitchFamily="18" charset="0"/>
                <a:ea typeface="黑体" panose="02010609060101010101" pitchFamily="49" charset="-122"/>
                <a:sym typeface="+mn-ea"/>
              </a:rPr>
              <a:t>。</a:t>
            </a:r>
            <a:endParaRPr lang="zh-CN" altLang="en-US" dirty="0">
              <a:latin typeface="Times New Roman" panose="02020603050405020304" pitchFamily="18" charset="0"/>
              <a:ea typeface="黑体" panose="02010609060101010101" pitchFamily="49" charset="-122"/>
            </a:endParaRPr>
          </a:p>
          <a:p>
            <a:pPr indent="0"/>
            <a:endParaRPr lang="zh-CN" altLang="en-US" dirty="0">
              <a:latin typeface="Times New Roman" panose="02020603050405020304" pitchFamily="18" charset="0"/>
              <a:ea typeface="黑体" panose="02010609060101010101" pitchFamily="49" charset="-122"/>
            </a:endParaRPr>
          </a:p>
        </p:txBody>
      </p:sp>
      <p:graphicFrame>
        <p:nvGraphicFramePr>
          <p:cNvPr id="12" name="表格 11"/>
          <p:cNvGraphicFramePr/>
          <p:nvPr>
            <p:custDataLst>
              <p:tags r:id="rId2"/>
            </p:custDataLst>
          </p:nvPr>
        </p:nvGraphicFramePr>
        <p:xfrm>
          <a:off x="7557770" y="4217035"/>
          <a:ext cx="2545715" cy="1830070"/>
        </p:xfrm>
        <a:graphic>
          <a:graphicData uri="http://schemas.openxmlformats.org/drawingml/2006/table">
            <a:tbl>
              <a:tblPr firstRow="1" bandRow="1">
                <a:tableStyleId>{5C22544A-7EE6-4342-B048-85BDC9FD1C3A}</a:tableStyleId>
              </a:tblPr>
              <a:tblGrid>
                <a:gridCol w="739775">
                  <a:extLst>
                    <a:ext uri="{9D8B030D-6E8A-4147-A177-3AD203B41FA5}">
                      <a16:colId xmlns:a16="http://schemas.microsoft.com/office/drawing/2014/main" val="20000"/>
                    </a:ext>
                  </a:extLst>
                </a:gridCol>
                <a:gridCol w="593725">
                  <a:extLst>
                    <a:ext uri="{9D8B030D-6E8A-4147-A177-3AD203B41FA5}">
                      <a16:colId xmlns:a16="http://schemas.microsoft.com/office/drawing/2014/main" val="20001"/>
                    </a:ext>
                  </a:extLst>
                </a:gridCol>
                <a:gridCol w="1212215">
                  <a:extLst>
                    <a:ext uri="{9D8B030D-6E8A-4147-A177-3AD203B41FA5}">
                      <a16:colId xmlns:a16="http://schemas.microsoft.com/office/drawing/2014/main" val="20002"/>
                    </a:ext>
                  </a:extLst>
                </a:gridCol>
              </a:tblGrid>
              <a:tr h="386080">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a:t>
                      </a:r>
                    </a:p>
                  </a:txBody>
                  <a:tcPr/>
                </a:tc>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a:t>
                      </a:r>
                    </a:p>
                  </a:txBody>
                  <a:tcPr/>
                </a:tc>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n+1</a:t>
                      </a:r>
                    </a:p>
                  </a:txBody>
                  <a:tcPr/>
                </a:tc>
                <a:extLst>
                  <a:ext uri="{0D108BD9-81ED-4DB2-BD59-A6C34878D82A}">
                    <a16:rowId xmlns:a16="http://schemas.microsoft.com/office/drawing/2014/main" val="10000"/>
                  </a:ext>
                </a:extLst>
              </a:tr>
              <a:tr h="33591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Q</a:t>
                      </a:r>
                      <a:r>
                        <a:rPr lang="en-US" altLang="zh-CN" sz="1600" baseline="300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n</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69570">
                <a:tc>
                  <a:txBody>
                    <a:bodyPr/>
                    <a:lstStyle/>
                    <a:p>
                      <a:pPr algn="ctr">
                        <a:buNone/>
                      </a:pPr>
                      <a:r>
                        <a:rPr 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2"/>
                  </a:ext>
                </a:extLst>
              </a:tr>
              <a:tr h="401955">
                <a:tc>
                  <a:txBody>
                    <a:bodyPr/>
                    <a:lstStyle/>
                    <a:p>
                      <a:pPr algn="ctr">
                        <a:buNone/>
                      </a:pPr>
                      <a:r>
                        <a:rPr 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3"/>
                  </a:ext>
                </a:extLst>
              </a:tr>
              <a:tr h="33655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4"/>
                  </a:ext>
                </a:extLst>
              </a:tr>
            </a:tbl>
          </a:graphicData>
        </a:graphic>
      </p:graphicFrame>
      <p:sp>
        <p:nvSpPr>
          <p:cNvPr id="13" name="矩形 12"/>
          <p:cNvSpPr/>
          <p:nvPr/>
        </p:nvSpPr>
        <p:spPr>
          <a:xfrm>
            <a:off x="3110230" y="5255260"/>
            <a:ext cx="914400" cy="1125855"/>
          </a:xfrm>
          <a:prstGeom prst="rect">
            <a:avLst/>
          </a:prstGeom>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4" name="文本框 13"/>
          <p:cNvSpPr txBox="1"/>
          <p:nvPr/>
        </p:nvSpPr>
        <p:spPr>
          <a:xfrm>
            <a:off x="2585720" y="5255260"/>
            <a:ext cx="295910"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a:t>
            </a:r>
          </a:p>
        </p:txBody>
      </p:sp>
      <p:cxnSp>
        <p:nvCxnSpPr>
          <p:cNvPr id="15" name="直接连接符 14"/>
          <p:cNvCxnSpPr/>
          <p:nvPr/>
        </p:nvCxnSpPr>
        <p:spPr>
          <a:xfrm flipH="1">
            <a:off x="2858135" y="5415280"/>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858135" y="5817235"/>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858135" y="6167755"/>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024630" y="5598160"/>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4024630" y="5989320"/>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80285" y="5654040"/>
            <a:ext cx="58864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CLK</a:t>
            </a:r>
          </a:p>
        </p:txBody>
      </p:sp>
      <p:sp>
        <p:nvSpPr>
          <p:cNvPr id="21" name="文本框 20"/>
          <p:cNvSpPr txBox="1"/>
          <p:nvPr/>
        </p:nvSpPr>
        <p:spPr>
          <a:xfrm>
            <a:off x="2540000" y="5991225"/>
            <a:ext cx="3181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22" name="文本框 21"/>
          <p:cNvSpPr txBox="1"/>
          <p:nvPr/>
        </p:nvSpPr>
        <p:spPr>
          <a:xfrm>
            <a:off x="3695065" y="5430520"/>
            <a:ext cx="3295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Q</a:t>
            </a:r>
          </a:p>
        </p:txBody>
      </p:sp>
      <p:sp>
        <p:nvSpPr>
          <p:cNvPr id="23" name="文本框 22"/>
          <p:cNvSpPr txBox="1"/>
          <p:nvPr/>
        </p:nvSpPr>
        <p:spPr>
          <a:xfrm>
            <a:off x="3695065" y="5830570"/>
            <a:ext cx="3295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Q</a:t>
            </a:r>
          </a:p>
        </p:txBody>
      </p:sp>
      <p:sp>
        <p:nvSpPr>
          <p:cNvPr id="24" name="文本框 23"/>
          <p:cNvSpPr txBox="1"/>
          <p:nvPr/>
        </p:nvSpPr>
        <p:spPr>
          <a:xfrm>
            <a:off x="3123565" y="5262880"/>
            <a:ext cx="397510"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1S</a:t>
            </a:r>
          </a:p>
        </p:txBody>
      </p:sp>
      <p:sp>
        <p:nvSpPr>
          <p:cNvPr id="25" name="文本框 24"/>
          <p:cNvSpPr txBox="1"/>
          <p:nvPr/>
        </p:nvSpPr>
        <p:spPr>
          <a:xfrm>
            <a:off x="3131185" y="565404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C1</a:t>
            </a:r>
          </a:p>
        </p:txBody>
      </p:sp>
      <p:sp>
        <p:nvSpPr>
          <p:cNvPr id="26" name="文本框 25"/>
          <p:cNvSpPr txBox="1"/>
          <p:nvPr/>
        </p:nvSpPr>
        <p:spPr>
          <a:xfrm>
            <a:off x="3110230" y="604393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1R</a:t>
            </a:r>
          </a:p>
        </p:txBody>
      </p:sp>
      <p:cxnSp>
        <p:nvCxnSpPr>
          <p:cNvPr id="27" name="直接连接符 26"/>
          <p:cNvCxnSpPr/>
          <p:nvPr/>
        </p:nvCxnSpPr>
        <p:spPr>
          <a:xfrm flipH="1">
            <a:off x="3769360" y="5877560"/>
            <a:ext cx="181610"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边沿触发器</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rPr>
              <a:t>边沿</a:t>
            </a:r>
            <a:r>
              <a:rPr lang="en-US" altLang="zh-CN" dirty="0">
                <a:latin typeface="Times New Roman" panose="02020603050405020304" pitchFamily="18" charset="0"/>
                <a:ea typeface="黑体" panose="02010609060101010101" pitchFamily="49" charset="-122"/>
              </a:rPr>
              <a:t>D</a:t>
            </a:r>
            <a:r>
              <a:rPr lang="zh-CN" altLang="en-US" dirty="0">
                <a:latin typeface="Times New Roman" panose="02020603050405020304" pitchFamily="18" charset="0"/>
                <a:ea typeface="黑体" panose="02010609060101010101" pitchFamily="49" charset="-122"/>
              </a:rPr>
              <a:t>触发器</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32</a:t>
            </a:fld>
            <a:endParaRPr lang="zh-CN" altLang="en-US"/>
          </a:p>
        </p:txBody>
      </p:sp>
      <p:sp>
        <p:nvSpPr>
          <p:cNvPr id="11" name="文本框 10"/>
          <p:cNvSpPr txBox="1"/>
          <p:nvPr/>
        </p:nvSpPr>
        <p:spPr>
          <a:xfrm>
            <a:off x="357863" y="1549891"/>
            <a:ext cx="10952018" cy="1014730"/>
          </a:xfrm>
          <a:prstGeom prst="rect">
            <a:avLst/>
          </a:prstGeom>
          <a:noFill/>
        </p:spPr>
        <p:txBody>
          <a:bodyPr wrap="square">
            <a:spAutoFit/>
          </a:bodyPr>
          <a:lstStyle/>
          <a:p>
            <a:r>
              <a:rPr lang="en-US" sz="2000" dirty="0">
                <a:solidFill>
                  <a:srgbClr val="000000"/>
                </a:solidFill>
                <a:latin typeface="Times New Roman" panose="02020603050405020304" pitchFamily="18" charset="0"/>
                <a:ea typeface="黑体" panose="02010609060101010101" pitchFamily="49" charset="-122"/>
              </a:rPr>
              <a:t>	</a:t>
            </a:r>
            <a:r>
              <a:rPr sz="2000" dirty="0">
                <a:solidFill>
                  <a:srgbClr val="000000"/>
                </a:solidFill>
                <a:uFillTx/>
                <a:latin typeface="Times New Roman" panose="02020603050405020304" pitchFamily="18" charset="0"/>
                <a:ea typeface="黑体" panose="02010609060101010101" pitchFamily="49" charset="-122"/>
              </a:rPr>
              <a:t>边沿触发器在时钟信号CLK从低电平跳变到高电平时（或从高电平跳变到低电平时），输入状态的变化才会影响输出。在CLK=1及CLK=0及约定跳变未到来的情况下，输入状态的变化并不会影响输出。</a:t>
            </a:r>
          </a:p>
        </p:txBody>
      </p:sp>
      <p:graphicFrame>
        <p:nvGraphicFramePr>
          <p:cNvPr id="3" name="对象 -2147482606"/>
          <p:cNvGraphicFramePr>
            <a:graphicFrameLocks noChangeAspect="1"/>
          </p:cNvGraphicFramePr>
          <p:nvPr/>
        </p:nvGraphicFramePr>
        <p:xfrm>
          <a:off x="451485" y="2938145"/>
          <a:ext cx="6183630" cy="2459355"/>
        </p:xfrm>
        <a:graphic>
          <a:graphicData uri="http://schemas.openxmlformats.org/presentationml/2006/ole">
            <mc:AlternateContent xmlns:mc="http://schemas.openxmlformats.org/markup-compatibility/2006">
              <mc:Choice xmlns:v="urn:schemas-microsoft-com:vml" Requires="v">
                <p:oleObj spid="_x0000_s11266" r:id="rId4" imgW="3512820" imgH="1327150" progId="Visio.Drawing.15">
                  <p:embed/>
                </p:oleObj>
              </mc:Choice>
              <mc:Fallback>
                <p:oleObj r:id="rId4" imgW="3512820" imgH="1327150" progId="Visio.Drawing.15">
                  <p:embed/>
                  <p:pic>
                    <p:nvPicPr>
                      <p:cNvPr id="3" name="对象 -2147482606"/>
                      <p:cNvPicPr/>
                      <p:nvPr/>
                    </p:nvPicPr>
                    <p:blipFill>
                      <a:blip r:embed="rId5"/>
                      <a:stretch>
                        <a:fillRect/>
                      </a:stretch>
                    </p:blipFill>
                    <p:spPr>
                      <a:xfrm>
                        <a:off x="451485" y="2938145"/>
                        <a:ext cx="6183630" cy="2459355"/>
                      </a:xfrm>
                      <a:prstGeom prst="rect">
                        <a:avLst/>
                      </a:prstGeom>
                      <a:noFill/>
                      <a:ln w="38100">
                        <a:noFill/>
                        <a:miter/>
                      </a:ln>
                    </p:spPr>
                  </p:pic>
                </p:oleObj>
              </mc:Fallback>
            </mc:AlternateContent>
          </a:graphicData>
        </a:graphic>
      </p:graphicFrame>
      <p:sp>
        <p:nvSpPr>
          <p:cNvPr id="13" name="矩形 12"/>
          <p:cNvSpPr/>
          <p:nvPr/>
        </p:nvSpPr>
        <p:spPr>
          <a:xfrm>
            <a:off x="3293110" y="5544820"/>
            <a:ext cx="914400" cy="1125855"/>
          </a:xfrm>
          <a:prstGeom prst="rect">
            <a:avLst/>
          </a:prstGeom>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4" name="文本框 13"/>
          <p:cNvSpPr txBox="1"/>
          <p:nvPr/>
        </p:nvSpPr>
        <p:spPr>
          <a:xfrm>
            <a:off x="2768600" y="5544820"/>
            <a:ext cx="3295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t>
            </a:r>
          </a:p>
        </p:txBody>
      </p:sp>
      <p:cxnSp>
        <p:nvCxnSpPr>
          <p:cNvPr id="15" name="直接连接符 14"/>
          <p:cNvCxnSpPr/>
          <p:nvPr/>
        </p:nvCxnSpPr>
        <p:spPr>
          <a:xfrm flipH="1">
            <a:off x="3041015" y="5704840"/>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041015" y="6106795"/>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207510" y="5887720"/>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4207510" y="6278880"/>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463165" y="5943600"/>
            <a:ext cx="58864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CLK</a:t>
            </a:r>
          </a:p>
        </p:txBody>
      </p:sp>
      <p:sp>
        <p:nvSpPr>
          <p:cNvPr id="22" name="文本框 21"/>
          <p:cNvSpPr txBox="1"/>
          <p:nvPr/>
        </p:nvSpPr>
        <p:spPr>
          <a:xfrm>
            <a:off x="3877945" y="5720080"/>
            <a:ext cx="3295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Q</a:t>
            </a:r>
          </a:p>
        </p:txBody>
      </p:sp>
      <p:sp>
        <p:nvSpPr>
          <p:cNvPr id="23" name="文本框 22"/>
          <p:cNvSpPr txBox="1"/>
          <p:nvPr/>
        </p:nvSpPr>
        <p:spPr>
          <a:xfrm>
            <a:off x="3877945" y="6120130"/>
            <a:ext cx="3295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Q</a:t>
            </a:r>
          </a:p>
        </p:txBody>
      </p:sp>
      <p:sp>
        <p:nvSpPr>
          <p:cNvPr id="24" name="文本框 23"/>
          <p:cNvSpPr txBox="1"/>
          <p:nvPr/>
        </p:nvSpPr>
        <p:spPr>
          <a:xfrm>
            <a:off x="3306445" y="5552440"/>
            <a:ext cx="4311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1D</a:t>
            </a:r>
          </a:p>
        </p:txBody>
      </p:sp>
      <p:sp>
        <p:nvSpPr>
          <p:cNvPr id="25" name="文本框 24"/>
          <p:cNvSpPr txBox="1"/>
          <p:nvPr/>
        </p:nvSpPr>
        <p:spPr>
          <a:xfrm>
            <a:off x="3314065" y="594360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C1</a:t>
            </a:r>
          </a:p>
        </p:txBody>
      </p:sp>
      <p:cxnSp>
        <p:nvCxnSpPr>
          <p:cNvPr id="27" name="直接连接符 26"/>
          <p:cNvCxnSpPr/>
          <p:nvPr/>
        </p:nvCxnSpPr>
        <p:spPr>
          <a:xfrm flipH="1">
            <a:off x="3952240" y="6167120"/>
            <a:ext cx="181610"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227705" y="6074410"/>
            <a:ext cx="78740" cy="76200"/>
          </a:xfrm>
          <a:prstGeom prst="ellipse">
            <a:avLst/>
          </a:prstGeom>
          <a:ln w="9525"/>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cxnSp>
        <p:nvCxnSpPr>
          <p:cNvPr id="7" name="直接连接符 6"/>
          <p:cNvCxnSpPr>
            <a:stCxn id="25" idx="1"/>
            <a:endCxn id="25" idx="1"/>
          </p:cNvCxnSpPr>
          <p:nvPr/>
        </p:nvCxnSpPr>
        <p:spPr>
          <a:xfrm>
            <a:off x="3314065" y="611224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300730" y="6012815"/>
            <a:ext cx="103505" cy="939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296920" y="6106795"/>
            <a:ext cx="107315" cy="1028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61760" y="2938145"/>
            <a:ext cx="4848225" cy="101473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CLK=1时，主触发器被选通，其输出端Q1随输入端D的变化而变化；从触发器被封锁，Q2保持状态不变。</a:t>
            </a:r>
          </a:p>
        </p:txBody>
      </p:sp>
      <p:sp>
        <p:nvSpPr>
          <p:cNvPr id="12" name="文本框 11"/>
          <p:cNvSpPr txBox="1"/>
          <p:nvPr/>
        </p:nvSpPr>
        <p:spPr>
          <a:xfrm>
            <a:off x="6461760" y="4394200"/>
            <a:ext cx="4848225" cy="163004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CLK=0时，主触发器保存CLK下降沿时D的取值，其输出端Q1保持状态不变；从触发器被选通，输出端Q2被置为与CLK下降沿到达瞬间D端相同的状态，而与之前和之后的D端状态无关。</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主从触发器</a:t>
            </a:r>
          </a:p>
        </p:txBody>
      </p:sp>
      <p:sp>
        <p:nvSpPr>
          <p:cNvPr id="4" name="内容占位符 3"/>
          <p:cNvSpPr>
            <a:spLocks noGrp="1"/>
          </p:cNvSpPr>
          <p:nvPr>
            <p:ph sz="half" idx="1"/>
          </p:nvPr>
        </p:nvSpPr>
        <p:spPr>
          <a:xfrm>
            <a:off x="0" y="1003097"/>
            <a:ext cx="5833872" cy="469444"/>
          </a:xfrm>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主从</a:t>
            </a:r>
            <a:r>
              <a:rPr lang="en-US" altLang="zh-CN" dirty="0">
                <a:solidFill>
                  <a:schemeClr val="tx1"/>
                </a:solidFill>
                <a:latin typeface="Times New Roman" panose="02020603050405020304" pitchFamily="18" charset="0"/>
                <a:ea typeface="黑体" panose="02010609060101010101" pitchFamily="49" charset="-122"/>
                <a:sym typeface="+mn-ea"/>
              </a:rPr>
              <a:t>RS</a:t>
            </a:r>
            <a:r>
              <a:rPr lang="zh-CN" altLang="en-US" dirty="0">
                <a:solidFill>
                  <a:schemeClr val="tx1"/>
                </a:solidFill>
                <a:latin typeface="Times New Roman" panose="02020603050405020304" pitchFamily="18" charset="0"/>
                <a:ea typeface="黑体" panose="02010609060101010101" pitchFamily="49" charset="-122"/>
                <a:sym typeface="+mn-ea"/>
              </a:rPr>
              <a:t>触发器</a:t>
            </a:r>
            <a:endParaRPr lang="zh-CN" altLang="en-US" dirty="0">
              <a:solidFill>
                <a:schemeClr val="tx1"/>
              </a:solidFill>
              <a:latin typeface="Times New Roman" panose="02020603050405020304" pitchFamily="18" charset="0"/>
              <a:ea typeface="黑体" panose="02010609060101010101" pitchFamily="49" charset="-122"/>
            </a:endParaRPr>
          </a:p>
          <a:p>
            <a:endParaRPr lang="zh-CN" altLang="en-US" dirty="0">
              <a:latin typeface="Times New Roman" panose="02020603050405020304" pitchFamily="18" charset="0"/>
              <a:ea typeface="黑体" panose="02010609060101010101" pitchFamily="49" charset="-122"/>
            </a:endParaRPr>
          </a:p>
        </p:txBody>
      </p:sp>
      <p:sp>
        <p:nvSpPr>
          <p:cNvPr id="6" name="灯片编号占位符 5"/>
          <p:cNvSpPr>
            <a:spLocks noGrp="1"/>
          </p:cNvSpPr>
          <p:nvPr>
            <p:ph type="sldNum" sz="quarter" idx="10"/>
          </p:nvPr>
        </p:nvSpPr>
        <p:spPr/>
        <p:txBody>
          <a:bodyPr/>
          <a:lstStyle/>
          <a:p>
            <a:fld id="{4235D990-D27F-4F2C-9FEA-C8DF9BEEB4E2}" type="slidenum">
              <a:rPr lang="zh-CN" altLang="en-US" smtClean="0"/>
              <a:t>33</a:t>
            </a:fld>
            <a:endParaRPr lang="zh-CN" altLang="en-US"/>
          </a:p>
        </p:txBody>
      </p:sp>
      <p:graphicFrame>
        <p:nvGraphicFramePr>
          <p:cNvPr id="3" name="对象 -2147482604"/>
          <p:cNvGraphicFramePr>
            <a:graphicFrameLocks noChangeAspect="1"/>
          </p:cNvGraphicFramePr>
          <p:nvPr/>
        </p:nvGraphicFramePr>
        <p:xfrm>
          <a:off x="389890" y="1876425"/>
          <a:ext cx="6329680" cy="2911475"/>
        </p:xfrm>
        <a:graphic>
          <a:graphicData uri="http://schemas.openxmlformats.org/presentationml/2006/ole">
            <mc:AlternateContent xmlns:mc="http://schemas.openxmlformats.org/markup-compatibility/2006">
              <mc:Choice xmlns:v="urn:schemas-microsoft-com:vml" Requires="v">
                <p:oleObj spid="_x0000_s12290" r:id="rId4" imgW="3824605" imgH="1628140" progId="Visio.Drawing.15">
                  <p:embed/>
                </p:oleObj>
              </mc:Choice>
              <mc:Fallback>
                <p:oleObj r:id="rId4" imgW="3824605" imgH="1628140" progId="Visio.Drawing.15">
                  <p:embed/>
                  <p:pic>
                    <p:nvPicPr>
                      <p:cNvPr id="3" name="对象 -2147482604"/>
                      <p:cNvPicPr/>
                      <p:nvPr/>
                    </p:nvPicPr>
                    <p:blipFill>
                      <a:blip r:embed="rId5"/>
                      <a:stretch>
                        <a:fillRect/>
                      </a:stretch>
                    </p:blipFill>
                    <p:spPr>
                      <a:xfrm>
                        <a:off x="389890" y="1876425"/>
                        <a:ext cx="6329680" cy="2911475"/>
                      </a:xfrm>
                      <a:prstGeom prst="rect">
                        <a:avLst/>
                      </a:prstGeom>
                      <a:noFill/>
                      <a:ln w="38100">
                        <a:noFill/>
                        <a:miter/>
                      </a:ln>
                    </p:spPr>
                  </p:pic>
                </p:oleObj>
              </mc:Fallback>
            </mc:AlternateContent>
          </a:graphicData>
        </a:graphic>
      </p:graphicFrame>
      <p:sp>
        <p:nvSpPr>
          <p:cNvPr id="10" name="矩形 9"/>
          <p:cNvSpPr/>
          <p:nvPr/>
        </p:nvSpPr>
        <p:spPr>
          <a:xfrm>
            <a:off x="3536950" y="5255260"/>
            <a:ext cx="914400" cy="1125855"/>
          </a:xfrm>
          <a:prstGeom prst="rect">
            <a:avLst/>
          </a:prstGeom>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2" name="文本框 11"/>
          <p:cNvSpPr txBox="1"/>
          <p:nvPr/>
        </p:nvSpPr>
        <p:spPr>
          <a:xfrm>
            <a:off x="3012440" y="5255260"/>
            <a:ext cx="295910"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a:t>
            </a:r>
          </a:p>
        </p:txBody>
      </p:sp>
      <p:cxnSp>
        <p:nvCxnSpPr>
          <p:cNvPr id="17" name="直接连接符 16"/>
          <p:cNvCxnSpPr/>
          <p:nvPr/>
        </p:nvCxnSpPr>
        <p:spPr>
          <a:xfrm flipH="1">
            <a:off x="3284855" y="5415280"/>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3284855" y="5817235"/>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284855" y="6167755"/>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451350" y="5598160"/>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451350" y="5989320"/>
            <a:ext cx="254635"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707005" y="5654040"/>
            <a:ext cx="58864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CLK</a:t>
            </a:r>
          </a:p>
        </p:txBody>
      </p:sp>
      <p:sp>
        <p:nvSpPr>
          <p:cNvPr id="31" name="文本框 30"/>
          <p:cNvSpPr txBox="1"/>
          <p:nvPr/>
        </p:nvSpPr>
        <p:spPr>
          <a:xfrm>
            <a:off x="2966720" y="5991225"/>
            <a:ext cx="3181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32" name="文本框 31"/>
          <p:cNvSpPr txBox="1"/>
          <p:nvPr/>
        </p:nvSpPr>
        <p:spPr>
          <a:xfrm>
            <a:off x="4121785" y="5430520"/>
            <a:ext cx="3295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Q</a:t>
            </a:r>
          </a:p>
        </p:txBody>
      </p:sp>
      <p:sp>
        <p:nvSpPr>
          <p:cNvPr id="33" name="文本框 32"/>
          <p:cNvSpPr txBox="1"/>
          <p:nvPr/>
        </p:nvSpPr>
        <p:spPr>
          <a:xfrm>
            <a:off x="4121785" y="5836920"/>
            <a:ext cx="32956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Q</a:t>
            </a:r>
          </a:p>
        </p:txBody>
      </p:sp>
      <p:sp>
        <p:nvSpPr>
          <p:cNvPr id="34" name="文本框 33"/>
          <p:cNvSpPr txBox="1"/>
          <p:nvPr/>
        </p:nvSpPr>
        <p:spPr>
          <a:xfrm>
            <a:off x="3550285" y="5262880"/>
            <a:ext cx="397510"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1S</a:t>
            </a:r>
          </a:p>
        </p:txBody>
      </p:sp>
      <p:sp>
        <p:nvSpPr>
          <p:cNvPr id="35" name="文本框 34"/>
          <p:cNvSpPr txBox="1"/>
          <p:nvPr/>
        </p:nvSpPr>
        <p:spPr>
          <a:xfrm>
            <a:off x="3573145" y="565404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C1</a:t>
            </a:r>
          </a:p>
        </p:txBody>
      </p:sp>
      <p:sp>
        <p:nvSpPr>
          <p:cNvPr id="36" name="文本框 35"/>
          <p:cNvSpPr txBox="1"/>
          <p:nvPr/>
        </p:nvSpPr>
        <p:spPr>
          <a:xfrm>
            <a:off x="3536950" y="604393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1R</a:t>
            </a:r>
          </a:p>
        </p:txBody>
      </p:sp>
      <p:cxnSp>
        <p:nvCxnSpPr>
          <p:cNvPr id="37" name="直接连接符 36"/>
          <p:cNvCxnSpPr/>
          <p:nvPr/>
        </p:nvCxnSpPr>
        <p:spPr>
          <a:xfrm flipH="1">
            <a:off x="4189730" y="5492115"/>
            <a:ext cx="181610"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3479165" y="5784215"/>
            <a:ext cx="78740" cy="76200"/>
          </a:xfrm>
          <a:prstGeom prst="ellipse">
            <a:avLst/>
          </a:prstGeom>
          <a:ln w="9525"/>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cxnSp>
        <p:nvCxnSpPr>
          <p:cNvPr id="39" name="直接连接符 38"/>
          <p:cNvCxnSpPr/>
          <p:nvPr/>
        </p:nvCxnSpPr>
        <p:spPr>
          <a:xfrm>
            <a:off x="3565525" y="582231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552190" y="5722620"/>
            <a:ext cx="103505" cy="939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3548380" y="5816600"/>
            <a:ext cx="107315" cy="1028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719570" y="2599690"/>
            <a:ext cx="4848225" cy="101473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CLK=1时，主触发器接收输入信号，其输出状态取决于RS的状态；从触发器被封锁，输出状态保持不变。</a:t>
            </a:r>
          </a:p>
        </p:txBody>
      </p:sp>
      <p:sp>
        <p:nvSpPr>
          <p:cNvPr id="47" name="文本框 46"/>
          <p:cNvSpPr txBox="1"/>
          <p:nvPr/>
        </p:nvSpPr>
        <p:spPr>
          <a:xfrm>
            <a:off x="6719570" y="4220210"/>
            <a:ext cx="4848225" cy="101473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CLK=0时，主触发器被封锁，保持不变；从触发器则接收主触发器的状态送往输出端。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JK触发器</a:t>
            </a:r>
          </a:p>
        </p:txBody>
      </p:sp>
      <p:sp>
        <p:nvSpPr>
          <p:cNvPr id="4" name="内容占位符 3"/>
          <p:cNvSpPr>
            <a:spLocks noGrp="1"/>
          </p:cNvSpPr>
          <p:nvPr>
            <p:ph sz="half" idx="1"/>
          </p:nvPr>
        </p:nvSpPr>
        <p:spPr>
          <a:xfrm>
            <a:off x="0" y="1003097"/>
            <a:ext cx="5833872" cy="469444"/>
          </a:xfrm>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JK触发器</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34</a:t>
            </a:fld>
            <a:endParaRPr lang="zh-CN" altLang="en-US"/>
          </a:p>
        </p:txBody>
      </p:sp>
      <p:sp>
        <p:nvSpPr>
          <p:cNvPr id="11" name="文本框 10"/>
          <p:cNvSpPr txBox="1"/>
          <p:nvPr/>
        </p:nvSpPr>
        <p:spPr>
          <a:xfrm>
            <a:off x="357863" y="1549891"/>
            <a:ext cx="10952018" cy="645160"/>
          </a:xfrm>
          <a:prstGeom prst="rect">
            <a:avLst/>
          </a:prstGeom>
          <a:noFill/>
        </p:spPr>
        <p:txBody>
          <a:bodyPr wrap="square">
            <a:spAutoFit/>
          </a:bodyPr>
          <a:lstStyle/>
          <a:p>
            <a:r>
              <a:rPr lang="en-US" dirty="0">
                <a:solidFill>
                  <a:srgbClr val="000000"/>
                </a:solidFill>
                <a:effectLst/>
                <a:latin typeface="Times New Roman" panose="02020603050405020304" pitchFamily="18" charset="0"/>
                <a:ea typeface="黑体" panose="02010609060101010101" pitchFamily="49" charset="-122"/>
              </a:rPr>
              <a:t>	</a:t>
            </a:r>
            <a:r>
              <a:rPr dirty="0">
                <a:solidFill>
                  <a:srgbClr val="000000"/>
                </a:solidFill>
                <a:effectLst/>
                <a:latin typeface="Times New Roman" panose="02020603050405020304" pitchFamily="18" charset="0"/>
                <a:ea typeface="黑体" panose="02010609060101010101" pitchFamily="49" charset="-122"/>
              </a:rPr>
              <a:t>JK触发器具有置0、置1、保持和翻转功能，在各类集成触发器中，JK触发器的功能最为齐全。在实际应用中，它不仅有很强的通用性，而且可以灵活地转换成其他类型的触发器。</a:t>
            </a:r>
          </a:p>
        </p:txBody>
      </p:sp>
      <p:graphicFrame>
        <p:nvGraphicFramePr>
          <p:cNvPr id="12" name="表格 11"/>
          <p:cNvGraphicFramePr/>
          <p:nvPr>
            <p:custDataLst>
              <p:tags r:id="rId2"/>
            </p:custDataLst>
          </p:nvPr>
        </p:nvGraphicFramePr>
        <p:xfrm>
          <a:off x="1261745" y="2562225"/>
          <a:ext cx="3710940" cy="3176270"/>
        </p:xfrm>
        <a:graphic>
          <a:graphicData uri="http://schemas.openxmlformats.org/drawingml/2006/table">
            <a:tbl>
              <a:tblPr firstRow="1" bandRow="1">
                <a:tableStyleId>{5C22544A-7EE6-4342-B048-85BDC9FD1C3A}</a:tableStyleId>
              </a:tblPr>
              <a:tblGrid>
                <a:gridCol w="927735">
                  <a:extLst>
                    <a:ext uri="{9D8B030D-6E8A-4147-A177-3AD203B41FA5}">
                      <a16:colId xmlns:a16="http://schemas.microsoft.com/office/drawing/2014/main" val="20000"/>
                    </a:ext>
                  </a:extLst>
                </a:gridCol>
                <a:gridCol w="927735">
                  <a:extLst>
                    <a:ext uri="{9D8B030D-6E8A-4147-A177-3AD203B41FA5}">
                      <a16:colId xmlns:a16="http://schemas.microsoft.com/office/drawing/2014/main" val="20001"/>
                    </a:ext>
                  </a:extLst>
                </a:gridCol>
                <a:gridCol w="927735">
                  <a:extLst>
                    <a:ext uri="{9D8B030D-6E8A-4147-A177-3AD203B41FA5}">
                      <a16:colId xmlns:a16="http://schemas.microsoft.com/office/drawing/2014/main" val="20002"/>
                    </a:ext>
                  </a:extLst>
                </a:gridCol>
                <a:gridCol w="927735">
                  <a:extLst>
                    <a:ext uri="{9D8B030D-6E8A-4147-A177-3AD203B41FA5}">
                      <a16:colId xmlns:a16="http://schemas.microsoft.com/office/drawing/2014/main" val="20003"/>
                    </a:ext>
                  </a:extLst>
                </a:gridCol>
              </a:tblGrid>
              <a:tr h="386080">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J</a:t>
                      </a:r>
                    </a:p>
                  </a:txBody>
                  <a:tcPr/>
                </a:tc>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K</a:t>
                      </a:r>
                    </a:p>
                  </a:txBody>
                  <a:tcPr/>
                </a:tc>
                <a:tc>
                  <a:txBody>
                    <a:bodyPr/>
                    <a:lstStyle/>
                    <a:p>
                      <a:pPr algn="ctr">
                        <a:buNone/>
                      </a:pPr>
                      <a:r>
                        <a:rPr lang="en-US" altLang="zh-CN" sz="16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600" baseline="300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n</a:t>
                      </a:r>
                      <a:endPar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Q</a:t>
                      </a:r>
                      <a:r>
                        <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n+1</a:t>
                      </a:r>
                      <a:endPar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33591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1"/>
                  </a:ext>
                </a:extLst>
              </a:tr>
              <a:tr h="369570">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2"/>
                  </a:ext>
                </a:extLst>
              </a:tr>
              <a:tr h="401955">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3"/>
                  </a:ext>
                </a:extLst>
              </a:tr>
              <a:tr h="33655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4"/>
                  </a:ext>
                </a:extLst>
              </a:tr>
              <a:tr h="33655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5"/>
                  </a:ext>
                </a:extLst>
              </a:tr>
              <a:tr h="33655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6"/>
                  </a:ext>
                </a:extLst>
              </a:tr>
              <a:tr h="33655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7"/>
                  </a:ext>
                </a:extLst>
              </a:tr>
              <a:tr h="33655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8"/>
                  </a:ext>
                </a:extLst>
              </a:tr>
            </a:tbl>
          </a:graphicData>
        </a:graphic>
      </p:graphicFrame>
      <p:graphicFrame>
        <p:nvGraphicFramePr>
          <p:cNvPr id="5" name="对象 4">
            <a:hlinkClick r:id="" action="ppaction://ole?verb=0"/>
          </p:cNvPr>
          <p:cNvGraphicFramePr>
            <a:graphicFrameLocks noChangeAspect="1"/>
          </p:cNvGraphicFramePr>
          <p:nvPr/>
        </p:nvGraphicFramePr>
        <p:xfrm>
          <a:off x="2188845" y="6051550"/>
          <a:ext cx="1965960" cy="363855"/>
        </p:xfrm>
        <a:graphic>
          <a:graphicData uri="http://schemas.openxmlformats.org/presentationml/2006/ole">
            <mc:AlternateContent xmlns:mc="http://schemas.openxmlformats.org/markup-compatibility/2006">
              <mc:Choice xmlns:v="urn:schemas-microsoft-com:vml" Requires="v">
                <p:oleObj spid="_x0000_s13314" r:id="rId5" imgW="1511300" imgH="279400" progId="Equation.KSEE3">
                  <p:embed/>
                </p:oleObj>
              </mc:Choice>
              <mc:Fallback>
                <p:oleObj r:id="rId5" imgW="1511300" imgH="279400" progId="Equation.KSEE3">
                  <p:embed/>
                  <p:pic>
                    <p:nvPicPr>
                      <p:cNvPr id="5" name="对象 4">
                        <a:hlinkClick r:id="" action="ppaction://ole?verb=0"/>
                      </p:cNvPr>
                      <p:cNvPicPr/>
                      <p:nvPr/>
                    </p:nvPicPr>
                    <p:blipFill>
                      <a:blip r:embed="rId6"/>
                      <a:stretch>
                        <a:fillRect/>
                      </a:stretch>
                    </p:blipFill>
                    <p:spPr>
                      <a:xfrm>
                        <a:off x="2188845" y="6051550"/>
                        <a:ext cx="1965960" cy="363855"/>
                      </a:xfrm>
                      <a:prstGeom prst="rect">
                        <a:avLst/>
                      </a:prstGeom>
                    </p:spPr>
                  </p:pic>
                </p:oleObj>
              </mc:Fallback>
            </mc:AlternateContent>
          </a:graphicData>
        </a:graphic>
      </p:graphicFrame>
      <p:grpSp>
        <p:nvGrpSpPr>
          <p:cNvPr id="36" name="组合 35"/>
          <p:cNvGrpSpPr/>
          <p:nvPr/>
        </p:nvGrpSpPr>
        <p:grpSpPr>
          <a:xfrm>
            <a:off x="7282180" y="3472815"/>
            <a:ext cx="2815366" cy="1566545"/>
            <a:chOff x="2674" y="5543"/>
            <a:chExt cx="6858" cy="3604"/>
          </a:xfrm>
        </p:grpSpPr>
        <p:sp>
          <p:nvSpPr>
            <p:cNvPr id="7" name="椭圆 6"/>
            <p:cNvSpPr/>
            <p:nvPr/>
          </p:nvSpPr>
          <p:spPr>
            <a:xfrm>
              <a:off x="2674" y="6493"/>
              <a:ext cx="1804" cy="1768"/>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800">
                  <a:solidFill>
                    <a:schemeClr val="tx1"/>
                  </a:solidFill>
                  <a:ea typeface="宋体" panose="02010600030101010101" pitchFamily="2" charset="-122"/>
                </a:rPr>
                <a:t>0</a:t>
              </a:r>
            </a:p>
          </p:txBody>
        </p:sp>
        <p:sp>
          <p:nvSpPr>
            <p:cNvPr id="13" name="椭圆 12"/>
            <p:cNvSpPr/>
            <p:nvPr/>
          </p:nvSpPr>
          <p:spPr>
            <a:xfrm>
              <a:off x="7729" y="6515"/>
              <a:ext cx="1803" cy="1745"/>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800">
                  <a:solidFill>
                    <a:schemeClr val="tx1"/>
                  </a:solidFill>
                  <a:ea typeface="宋体" panose="02010600030101010101" pitchFamily="2" charset="-122"/>
                </a:rPr>
                <a:t>1</a:t>
              </a:r>
            </a:p>
          </p:txBody>
        </p:sp>
        <p:grpSp>
          <p:nvGrpSpPr>
            <p:cNvPr id="19" name="组合 18"/>
            <p:cNvGrpSpPr/>
            <p:nvPr/>
          </p:nvGrpSpPr>
          <p:grpSpPr>
            <a:xfrm>
              <a:off x="3575" y="5543"/>
              <a:ext cx="5080" cy="973"/>
              <a:chOff x="2903" y="5012"/>
              <a:chExt cx="5080" cy="1504"/>
            </a:xfrm>
          </p:grpSpPr>
          <p:cxnSp>
            <p:nvCxnSpPr>
              <p:cNvPr id="15" name="曲线连接符 14"/>
              <p:cNvCxnSpPr>
                <a:stCxn id="13" idx="0"/>
              </p:cNvCxnSpPr>
              <p:nvPr/>
            </p:nvCxnSpPr>
            <p:spPr>
              <a:xfrm rot="16200000" flipV="1">
                <a:off x="5984" y="4517"/>
                <a:ext cx="1500" cy="2497"/>
              </a:xfrm>
              <a:prstGeom prst="curved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rot="10800000" flipV="1">
                <a:off x="2903" y="5012"/>
                <a:ext cx="2589" cy="148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10800000">
              <a:off x="3576" y="8245"/>
              <a:ext cx="5055" cy="902"/>
              <a:chOff x="2903" y="5012"/>
              <a:chExt cx="5055" cy="1503"/>
            </a:xfrm>
          </p:grpSpPr>
          <p:cxnSp>
            <p:nvCxnSpPr>
              <p:cNvPr id="21" name="曲线连接符 20"/>
              <p:cNvCxnSpPr/>
              <p:nvPr/>
            </p:nvCxnSpPr>
            <p:spPr>
              <a:xfrm rot="16200000" flipV="1">
                <a:off x="5960" y="4517"/>
                <a:ext cx="1500" cy="2497"/>
              </a:xfrm>
              <a:prstGeom prst="curved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rot="10800000" flipV="1">
                <a:off x="2903" y="5012"/>
                <a:ext cx="2589" cy="148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曲线连接符 22"/>
            <p:cNvCxnSpPr>
              <a:stCxn id="7" idx="1"/>
              <a:endCxn id="7" idx="3"/>
            </p:cNvCxnSpPr>
            <p:nvPr/>
          </p:nvCxnSpPr>
          <p:spPr>
            <a:xfrm rot="16200000" flipH="1">
              <a:off x="2313" y="7376"/>
              <a:ext cx="1251" cy="8"/>
            </a:xfrm>
            <a:prstGeom prst="curvedConnector5">
              <a:avLst>
                <a:gd name="adj1" fmla="val -31447"/>
                <a:gd name="adj2" fmla="val -16404118"/>
                <a:gd name="adj3" fmla="val 13075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16200000" flipH="1">
              <a:off x="8651" y="7385"/>
              <a:ext cx="1233" cy="5"/>
            </a:xfrm>
            <a:prstGeom prst="curvedConnector5">
              <a:avLst>
                <a:gd name="adj1" fmla="val -21248"/>
                <a:gd name="adj2" fmla="val 24700000"/>
                <a:gd name="adj3" fmla="val 13000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5" name="对象 24">
            <a:hlinkClick r:id="" action="ppaction://ole?verb=0"/>
          </p:cNvPr>
          <p:cNvGraphicFramePr>
            <a:graphicFrameLocks noChangeAspect="1"/>
          </p:cNvGraphicFramePr>
          <p:nvPr/>
        </p:nvGraphicFramePr>
        <p:xfrm>
          <a:off x="8091805" y="3194050"/>
          <a:ext cx="1265555" cy="274955"/>
        </p:xfrm>
        <a:graphic>
          <a:graphicData uri="http://schemas.openxmlformats.org/presentationml/2006/ole">
            <mc:AlternateContent xmlns:mc="http://schemas.openxmlformats.org/markup-compatibility/2006">
              <mc:Choice xmlns:v="urn:schemas-microsoft-com:vml" Requires="v">
                <p:oleObj spid="_x0000_s13315" r:id="rId7" imgW="1054100" imgH="228600" progId="Equation.KSEE3">
                  <p:embed/>
                </p:oleObj>
              </mc:Choice>
              <mc:Fallback>
                <p:oleObj r:id="rId7" imgW="1054100" imgH="228600" progId="Equation.KSEE3">
                  <p:embed/>
                  <p:pic>
                    <p:nvPicPr>
                      <p:cNvPr id="25" name="对象 24">
                        <a:hlinkClick r:id="" action="ppaction://ole?verb=0"/>
                      </p:cNvPr>
                      <p:cNvPicPr/>
                      <p:nvPr/>
                    </p:nvPicPr>
                    <p:blipFill>
                      <a:blip r:embed="rId8"/>
                      <a:stretch>
                        <a:fillRect/>
                      </a:stretch>
                    </p:blipFill>
                    <p:spPr>
                      <a:xfrm>
                        <a:off x="8091805" y="3194050"/>
                        <a:ext cx="1265555" cy="274955"/>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nvGraphicFramePr>
        <p:xfrm>
          <a:off x="5554980" y="4203065"/>
          <a:ext cx="1281430" cy="274955"/>
        </p:xfrm>
        <a:graphic>
          <a:graphicData uri="http://schemas.openxmlformats.org/presentationml/2006/ole">
            <mc:AlternateContent xmlns:mc="http://schemas.openxmlformats.org/markup-compatibility/2006">
              <mc:Choice xmlns:v="urn:schemas-microsoft-com:vml" Requires="v">
                <p:oleObj spid="_x0000_s13316" r:id="rId9" imgW="1066800" imgH="228600" progId="Equation.KSEE3">
                  <p:embed/>
                </p:oleObj>
              </mc:Choice>
              <mc:Fallback>
                <p:oleObj r:id="rId9" imgW="1066800" imgH="228600" progId="Equation.KSEE3">
                  <p:embed/>
                  <p:pic>
                    <p:nvPicPr>
                      <p:cNvPr id="30" name="对象 29">
                        <a:hlinkClick r:id="" action="ppaction://ole?verb=0"/>
                      </p:cNvPr>
                      <p:cNvPicPr/>
                      <p:nvPr/>
                    </p:nvPicPr>
                    <p:blipFill>
                      <a:blip r:embed="rId10"/>
                      <a:stretch>
                        <a:fillRect/>
                      </a:stretch>
                    </p:blipFill>
                    <p:spPr>
                      <a:xfrm>
                        <a:off x="5554980" y="4203065"/>
                        <a:ext cx="1281430" cy="274955"/>
                      </a:xfrm>
                      <a:prstGeom prst="rect">
                        <a:avLst/>
                      </a:prstGeom>
                    </p:spPr>
                  </p:pic>
                </p:oleObj>
              </mc:Fallback>
            </mc:AlternateContent>
          </a:graphicData>
        </a:graphic>
      </p:graphicFrame>
      <p:graphicFrame>
        <p:nvGraphicFramePr>
          <p:cNvPr id="32" name="对象 31">
            <a:hlinkClick r:id="" action="ppaction://ole?verb=0"/>
          </p:cNvPr>
          <p:cNvGraphicFramePr>
            <a:graphicFrameLocks noChangeAspect="1"/>
          </p:cNvGraphicFramePr>
          <p:nvPr/>
        </p:nvGraphicFramePr>
        <p:xfrm>
          <a:off x="8083550" y="5082540"/>
          <a:ext cx="1266825" cy="274955"/>
        </p:xfrm>
        <a:graphic>
          <a:graphicData uri="http://schemas.openxmlformats.org/presentationml/2006/ole">
            <mc:AlternateContent xmlns:mc="http://schemas.openxmlformats.org/markup-compatibility/2006">
              <mc:Choice xmlns:v="urn:schemas-microsoft-com:vml" Requires="v">
                <p:oleObj spid="_x0000_s13317" r:id="rId11" imgW="1054100" imgH="228600" progId="Equation.KSEE3">
                  <p:embed/>
                </p:oleObj>
              </mc:Choice>
              <mc:Fallback>
                <p:oleObj r:id="rId11" imgW="1054100" imgH="228600" progId="Equation.KSEE3">
                  <p:embed/>
                  <p:pic>
                    <p:nvPicPr>
                      <p:cNvPr id="32" name="对象 31">
                        <a:hlinkClick r:id="" action="ppaction://ole?verb=0"/>
                      </p:cNvPr>
                      <p:cNvPicPr/>
                      <p:nvPr/>
                    </p:nvPicPr>
                    <p:blipFill>
                      <a:blip r:embed="rId12"/>
                      <a:stretch>
                        <a:fillRect/>
                      </a:stretch>
                    </p:blipFill>
                    <p:spPr>
                      <a:xfrm>
                        <a:off x="8083550" y="5082540"/>
                        <a:ext cx="1266825" cy="274955"/>
                      </a:xfrm>
                      <a:prstGeom prst="rect">
                        <a:avLst/>
                      </a:prstGeom>
                    </p:spPr>
                  </p:pic>
                </p:oleObj>
              </mc:Fallback>
            </mc:AlternateContent>
          </a:graphicData>
        </a:graphic>
      </p:graphicFrame>
      <p:graphicFrame>
        <p:nvGraphicFramePr>
          <p:cNvPr id="34" name="对象 33">
            <a:hlinkClick r:id="" action="ppaction://ole?verb=0"/>
          </p:cNvPr>
          <p:cNvGraphicFramePr>
            <a:graphicFrameLocks noChangeAspect="1"/>
          </p:cNvGraphicFramePr>
          <p:nvPr/>
        </p:nvGraphicFramePr>
        <p:xfrm>
          <a:off x="10495915" y="4192905"/>
          <a:ext cx="1282065" cy="274955"/>
        </p:xfrm>
        <a:graphic>
          <a:graphicData uri="http://schemas.openxmlformats.org/presentationml/2006/ole">
            <mc:AlternateContent xmlns:mc="http://schemas.openxmlformats.org/markup-compatibility/2006">
              <mc:Choice xmlns:v="urn:schemas-microsoft-com:vml" Requires="v">
                <p:oleObj spid="_x0000_s13318" r:id="rId13" imgW="1066800" imgH="228600" progId="Equation.KSEE3">
                  <p:embed/>
                </p:oleObj>
              </mc:Choice>
              <mc:Fallback>
                <p:oleObj r:id="rId13" imgW="1066800" imgH="228600" progId="Equation.KSEE3">
                  <p:embed/>
                  <p:pic>
                    <p:nvPicPr>
                      <p:cNvPr id="34" name="对象 33">
                        <a:hlinkClick r:id="" action="ppaction://ole?verb=0"/>
                      </p:cNvPr>
                      <p:cNvPicPr/>
                      <p:nvPr/>
                    </p:nvPicPr>
                    <p:blipFill>
                      <a:blip r:embed="rId14"/>
                      <a:stretch>
                        <a:fillRect/>
                      </a:stretch>
                    </p:blipFill>
                    <p:spPr>
                      <a:xfrm>
                        <a:off x="10495915" y="4192905"/>
                        <a:ext cx="1282065" cy="274955"/>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latin typeface="Times New Roman" panose="02020603050405020304" pitchFamily="18" charset="0"/>
                <a:ea typeface="黑体" panose="02010609060101010101" pitchFamily="49" charset="-122"/>
              </a:rPr>
              <a:t>D</a:t>
            </a:r>
            <a:r>
              <a:rPr lang="zh-CN" altLang="en-US" dirty="0">
                <a:solidFill>
                  <a:schemeClr val="tx1"/>
                </a:solidFill>
                <a:latin typeface="Times New Roman" panose="02020603050405020304" pitchFamily="18" charset="0"/>
                <a:ea typeface="黑体" panose="02010609060101010101" pitchFamily="49" charset="-122"/>
              </a:rPr>
              <a:t>触发器</a:t>
            </a:r>
          </a:p>
        </p:txBody>
      </p:sp>
      <p:sp>
        <p:nvSpPr>
          <p:cNvPr id="4" name="内容占位符 3"/>
          <p:cNvSpPr>
            <a:spLocks noGrp="1"/>
          </p:cNvSpPr>
          <p:nvPr>
            <p:ph sz="half" idx="1"/>
          </p:nvPr>
        </p:nvSpPr>
        <p:spPr>
          <a:xfrm>
            <a:off x="0" y="1003097"/>
            <a:ext cx="5833872" cy="469444"/>
          </a:xfrm>
        </p:spPr>
        <p:txBody>
          <a:bodyPr/>
          <a:lstStyle/>
          <a:p>
            <a:r>
              <a:rPr lang="en-US" altLang="zh-CN" dirty="0">
                <a:solidFill>
                  <a:schemeClr val="tx1"/>
                </a:solidFill>
                <a:latin typeface="Times New Roman" panose="02020603050405020304" pitchFamily="18" charset="0"/>
                <a:ea typeface="黑体" panose="02010609060101010101" pitchFamily="49" charset="-122"/>
                <a:sym typeface="+mn-ea"/>
              </a:rPr>
              <a:t>D</a:t>
            </a:r>
            <a:r>
              <a:rPr lang="zh-CN" altLang="en-US" dirty="0">
                <a:solidFill>
                  <a:schemeClr val="tx1"/>
                </a:solidFill>
                <a:latin typeface="Times New Roman" panose="02020603050405020304" pitchFamily="18" charset="0"/>
                <a:ea typeface="黑体" panose="02010609060101010101" pitchFamily="49" charset="-122"/>
                <a:sym typeface="+mn-ea"/>
              </a:rPr>
              <a:t>触发器</a:t>
            </a:r>
            <a:endParaRPr lang="zh-CN" altLang="en-US" dirty="0">
              <a:latin typeface="Times New Roman" panose="02020603050405020304" pitchFamily="18" charset="0"/>
              <a:ea typeface="黑体" panose="02010609060101010101" pitchFamily="49" charset="-122"/>
            </a:endParaRPr>
          </a:p>
        </p:txBody>
      </p:sp>
      <p:sp>
        <p:nvSpPr>
          <p:cNvPr id="6" name="灯片编号占位符 5"/>
          <p:cNvSpPr>
            <a:spLocks noGrp="1"/>
          </p:cNvSpPr>
          <p:nvPr>
            <p:ph type="sldNum" sz="quarter" idx="10"/>
          </p:nvPr>
        </p:nvSpPr>
        <p:spPr/>
        <p:txBody>
          <a:bodyPr/>
          <a:lstStyle/>
          <a:p>
            <a:fld id="{4235D990-D27F-4F2C-9FEA-C8DF9BEEB4E2}" type="slidenum">
              <a:rPr lang="zh-CN" altLang="en-US" smtClean="0"/>
              <a:t>35</a:t>
            </a:fld>
            <a:endParaRPr lang="zh-CN" altLang="en-US"/>
          </a:p>
        </p:txBody>
      </p:sp>
      <p:sp>
        <p:nvSpPr>
          <p:cNvPr id="11" name="文本框 10"/>
          <p:cNvSpPr txBox="1"/>
          <p:nvPr/>
        </p:nvSpPr>
        <p:spPr>
          <a:xfrm>
            <a:off x="357863" y="1549891"/>
            <a:ext cx="10952018" cy="645160"/>
          </a:xfrm>
          <a:prstGeom prst="rect">
            <a:avLst/>
          </a:prstGeom>
          <a:noFill/>
        </p:spPr>
        <p:txBody>
          <a:bodyPr wrap="square">
            <a:spAutoFit/>
          </a:bodyPr>
          <a:lstStyle/>
          <a:p>
            <a:r>
              <a:rPr lang="en-US" dirty="0">
                <a:solidFill>
                  <a:srgbClr val="000000"/>
                </a:solidFill>
                <a:effectLst/>
                <a:latin typeface="Times New Roman" panose="02020603050405020304" pitchFamily="18" charset="0"/>
                <a:ea typeface="黑体" panose="02010609060101010101" pitchFamily="49" charset="-122"/>
              </a:rPr>
              <a:t>	</a:t>
            </a:r>
            <a:r>
              <a:rPr dirty="0">
                <a:solidFill>
                  <a:srgbClr val="000000"/>
                </a:solidFill>
                <a:effectLst/>
                <a:latin typeface="Times New Roman" panose="02020603050405020304" pitchFamily="18" charset="0"/>
                <a:ea typeface="黑体" panose="02010609060101010101" pitchFamily="49" charset="-122"/>
              </a:rPr>
              <a:t>D触发器的逻辑功能十分简单，它是一个具有两种稳定状态“0”和“1”的信息存储器件，是构成多种时序电路的最基本逻辑单元，D触发器在数字系统和计算机领域中有着广泛的应用。</a:t>
            </a:r>
          </a:p>
        </p:txBody>
      </p:sp>
      <p:graphicFrame>
        <p:nvGraphicFramePr>
          <p:cNvPr id="12" name="表格 11"/>
          <p:cNvGraphicFramePr/>
          <p:nvPr>
            <p:custDataLst>
              <p:tags r:id="rId2"/>
            </p:custDataLst>
          </p:nvPr>
        </p:nvGraphicFramePr>
        <p:xfrm>
          <a:off x="1642745" y="2990215"/>
          <a:ext cx="3166110" cy="2266950"/>
        </p:xfrm>
        <a:graphic>
          <a:graphicData uri="http://schemas.openxmlformats.org/drawingml/2006/table">
            <a:tbl>
              <a:tblPr firstRow="1" bandRow="1">
                <a:tableStyleId>{5C22544A-7EE6-4342-B048-85BDC9FD1C3A}</a:tableStyleId>
              </a:tblPr>
              <a:tblGrid>
                <a:gridCol w="1055370">
                  <a:extLst>
                    <a:ext uri="{9D8B030D-6E8A-4147-A177-3AD203B41FA5}">
                      <a16:colId xmlns:a16="http://schemas.microsoft.com/office/drawing/2014/main" val="20000"/>
                    </a:ext>
                  </a:extLst>
                </a:gridCol>
                <a:gridCol w="1036955">
                  <a:extLst>
                    <a:ext uri="{9D8B030D-6E8A-4147-A177-3AD203B41FA5}">
                      <a16:colId xmlns:a16="http://schemas.microsoft.com/office/drawing/2014/main" val="20001"/>
                    </a:ext>
                  </a:extLst>
                </a:gridCol>
                <a:gridCol w="1073785">
                  <a:extLst>
                    <a:ext uri="{9D8B030D-6E8A-4147-A177-3AD203B41FA5}">
                      <a16:colId xmlns:a16="http://schemas.microsoft.com/office/drawing/2014/main" val="20002"/>
                    </a:ext>
                  </a:extLst>
                </a:gridCol>
              </a:tblGrid>
              <a:tr h="478155">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a:t>
                      </a:r>
                    </a:p>
                  </a:txBody>
                  <a:tcPr/>
                </a:tc>
                <a:tc>
                  <a:txBody>
                    <a:bodyPr/>
                    <a:lstStyle/>
                    <a:p>
                      <a:pPr algn="ctr">
                        <a:buNone/>
                      </a:pPr>
                      <a:r>
                        <a:rPr lang="en-US" altLang="zh-CN" sz="16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600" baseline="300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n</a:t>
                      </a:r>
                      <a:endPar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Q</a:t>
                      </a:r>
                      <a:r>
                        <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n+1</a:t>
                      </a:r>
                      <a:endPar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41592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1"/>
                  </a:ext>
                </a:extLst>
              </a:tr>
              <a:tr h="457835">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2"/>
                  </a:ext>
                </a:extLst>
              </a:tr>
              <a:tr h="497840">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3"/>
                  </a:ext>
                </a:extLst>
              </a:tr>
              <a:tr h="4171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4"/>
                  </a:ext>
                </a:extLst>
              </a:tr>
            </a:tbl>
          </a:graphicData>
        </a:graphic>
      </p:graphicFrame>
      <p:graphicFrame>
        <p:nvGraphicFramePr>
          <p:cNvPr id="5" name="对象 4">
            <a:hlinkClick r:id="" action="ppaction://ole?verb=0"/>
          </p:cNvPr>
          <p:cNvGraphicFramePr>
            <a:graphicFrameLocks noChangeAspect="1"/>
          </p:cNvGraphicFramePr>
          <p:nvPr/>
        </p:nvGraphicFramePr>
        <p:xfrm>
          <a:off x="2746693" y="5813425"/>
          <a:ext cx="958215" cy="330835"/>
        </p:xfrm>
        <a:graphic>
          <a:graphicData uri="http://schemas.openxmlformats.org/presentationml/2006/ole">
            <mc:AlternateContent xmlns:mc="http://schemas.openxmlformats.org/markup-compatibility/2006">
              <mc:Choice xmlns:v="urn:schemas-microsoft-com:vml" Requires="v">
                <p:oleObj spid="_x0000_s14338" r:id="rId5" imgW="736600" imgH="254000" progId="Equation.KSEE3">
                  <p:embed/>
                </p:oleObj>
              </mc:Choice>
              <mc:Fallback>
                <p:oleObj r:id="rId5" imgW="736600" imgH="254000" progId="Equation.KSEE3">
                  <p:embed/>
                  <p:pic>
                    <p:nvPicPr>
                      <p:cNvPr id="5" name="对象 4">
                        <a:hlinkClick r:id="" action="ppaction://ole?verb=0"/>
                      </p:cNvPr>
                      <p:cNvPicPr/>
                      <p:nvPr/>
                    </p:nvPicPr>
                    <p:blipFill>
                      <a:blip r:embed="rId6"/>
                      <a:stretch>
                        <a:fillRect/>
                      </a:stretch>
                    </p:blipFill>
                    <p:spPr>
                      <a:xfrm>
                        <a:off x="2746693" y="5813425"/>
                        <a:ext cx="958215" cy="330835"/>
                      </a:xfrm>
                      <a:prstGeom prst="rect">
                        <a:avLst/>
                      </a:prstGeom>
                    </p:spPr>
                  </p:pic>
                </p:oleObj>
              </mc:Fallback>
            </mc:AlternateContent>
          </a:graphicData>
        </a:graphic>
      </p:graphicFrame>
      <p:grpSp>
        <p:nvGrpSpPr>
          <p:cNvPr id="36" name="组合 35"/>
          <p:cNvGrpSpPr/>
          <p:nvPr/>
        </p:nvGrpSpPr>
        <p:grpSpPr>
          <a:xfrm>
            <a:off x="7282180" y="3472815"/>
            <a:ext cx="2815366" cy="1566545"/>
            <a:chOff x="2674" y="5543"/>
            <a:chExt cx="6858" cy="3604"/>
          </a:xfrm>
        </p:grpSpPr>
        <p:sp>
          <p:nvSpPr>
            <p:cNvPr id="7" name="椭圆 6"/>
            <p:cNvSpPr/>
            <p:nvPr/>
          </p:nvSpPr>
          <p:spPr>
            <a:xfrm>
              <a:off x="2674" y="6493"/>
              <a:ext cx="1804" cy="1768"/>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800">
                  <a:solidFill>
                    <a:schemeClr val="tx1"/>
                  </a:solidFill>
                  <a:ea typeface="宋体" panose="02010600030101010101" pitchFamily="2" charset="-122"/>
                </a:rPr>
                <a:t>0</a:t>
              </a:r>
            </a:p>
          </p:txBody>
        </p:sp>
        <p:sp>
          <p:nvSpPr>
            <p:cNvPr id="13" name="椭圆 12"/>
            <p:cNvSpPr/>
            <p:nvPr/>
          </p:nvSpPr>
          <p:spPr>
            <a:xfrm>
              <a:off x="7729" y="6515"/>
              <a:ext cx="1803" cy="1745"/>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800">
                  <a:solidFill>
                    <a:schemeClr val="tx1"/>
                  </a:solidFill>
                  <a:ea typeface="宋体" panose="02010600030101010101" pitchFamily="2" charset="-122"/>
                </a:rPr>
                <a:t>1</a:t>
              </a:r>
            </a:p>
          </p:txBody>
        </p:sp>
        <p:grpSp>
          <p:nvGrpSpPr>
            <p:cNvPr id="19" name="组合 18"/>
            <p:cNvGrpSpPr/>
            <p:nvPr/>
          </p:nvGrpSpPr>
          <p:grpSpPr>
            <a:xfrm>
              <a:off x="3575" y="5543"/>
              <a:ext cx="5080" cy="973"/>
              <a:chOff x="2903" y="5012"/>
              <a:chExt cx="5080" cy="1504"/>
            </a:xfrm>
          </p:grpSpPr>
          <p:cxnSp>
            <p:nvCxnSpPr>
              <p:cNvPr id="15" name="曲线连接符 14"/>
              <p:cNvCxnSpPr>
                <a:stCxn id="13" idx="0"/>
              </p:cNvCxnSpPr>
              <p:nvPr/>
            </p:nvCxnSpPr>
            <p:spPr>
              <a:xfrm rot="16200000" flipV="1">
                <a:off x="5984" y="4517"/>
                <a:ext cx="1500" cy="2497"/>
              </a:xfrm>
              <a:prstGeom prst="curved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rot="10800000" flipV="1">
                <a:off x="2903" y="5012"/>
                <a:ext cx="2589" cy="148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10800000">
              <a:off x="3576" y="8245"/>
              <a:ext cx="5055" cy="902"/>
              <a:chOff x="2903" y="5012"/>
              <a:chExt cx="5055" cy="1503"/>
            </a:xfrm>
          </p:grpSpPr>
          <p:cxnSp>
            <p:nvCxnSpPr>
              <p:cNvPr id="21" name="曲线连接符 20"/>
              <p:cNvCxnSpPr/>
              <p:nvPr/>
            </p:nvCxnSpPr>
            <p:spPr>
              <a:xfrm rot="16200000" flipV="1">
                <a:off x="5960" y="4517"/>
                <a:ext cx="1500" cy="2497"/>
              </a:xfrm>
              <a:prstGeom prst="curved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rot="10800000" flipV="1">
                <a:off x="2903" y="5012"/>
                <a:ext cx="2589" cy="148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曲线连接符 22"/>
            <p:cNvCxnSpPr>
              <a:stCxn id="7" idx="1"/>
              <a:endCxn id="7" idx="3"/>
            </p:cNvCxnSpPr>
            <p:nvPr/>
          </p:nvCxnSpPr>
          <p:spPr>
            <a:xfrm rot="16200000" flipH="1">
              <a:off x="2313" y="7376"/>
              <a:ext cx="1251" cy="8"/>
            </a:xfrm>
            <a:prstGeom prst="curvedConnector5">
              <a:avLst>
                <a:gd name="adj1" fmla="val -31447"/>
                <a:gd name="adj2" fmla="val -16404118"/>
                <a:gd name="adj3" fmla="val 13075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16200000" flipH="1">
              <a:off x="8651" y="7385"/>
              <a:ext cx="1233" cy="5"/>
            </a:xfrm>
            <a:prstGeom prst="curvedConnector5">
              <a:avLst>
                <a:gd name="adj1" fmla="val -21248"/>
                <a:gd name="adj2" fmla="val 24700000"/>
                <a:gd name="adj3" fmla="val 13000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5" name="对象 24">
            <a:hlinkClick r:id="" action="ppaction://ole?verb=0"/>
          </p:cNvPr>
          <p:cNvGraphicFramePr>
            <a:graphicFrameLocks noChangeAspect="1"/>
          </p:cNvGraphicFramePr>
          <p:nvPr/>
        </p:nvGraphicFramePr>
        <p:xfrm>
          <a:off x="8427085" y="3209290"/>
          <a:ext cx="594995" cy="244475"/>
        </p:xfrm>
        <a:graphic>
          <a:graphicData uri="http://schemas.openxmlformats.org/presentationml/2006/ole">
            <mc:AlternateContent xmlns:mc="http://schemas.openxmlformats.org/markup-compatibility/2006">
              <mc:Choice xmlns:v="urn:schemas-microsoft-com:vml" Requires="v">
                <p:oleObj spid="_x0000_s14339" r:id="rId7" imgW="495300" imgH="203200" progId="Equation.KSEE3">
                  <p:embed/>
                </p:oleObj>
              </mc:Choice>
              <mc:Fallback>
                <p:oleObj r:id="rId7" imgW="495300" imgH="203200" progId="Equation.KSEE3">
                  <p:embed/>
                  <p:pic>
                    <p:nvPicPr>
                      <p:cNvPr id="25" name="对象 24">
                        <a:hlinkClick r:id="" action="ppaction://ole?verb=0"/>
                      </p:cNvPr>
                      <p:cNvPicPr/>
                      <p:nvPr/>
                    </p:nvPicPr>
                    <p:blipFill>
                      <a:blip r:embed="rId8"/>
                      <a:stretch>
                        <a:fillRect/>
                      </a:stretch>
                    </p:blipFill>
                    <p:spPr>
                      <a:xfrm>
                        <a:off x="8427085" y="3209290"/>
                        <a:ext cx="594995" cy="244475"/>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nvGraphicFramePr>
        <p:xfrm>
          <a:off x="6171248" y="4147820"/>
          <a:ext cx="594995" cy="244475"/>
        </p:xfrm>
        <a:graphic>
          <a:graphicData uri="http://schemas.openxmlformats.org/presentationml/2006/ole">
            <mc:AlternateContent xmlns:mc="http://schemas.openxmlformats.org/markup-compatibility/2006">
              <mc:Choice xmlns:v="urn:schemas-microsoft-com:vml" Requires="v">
                <p:oleObj spid="_x0000_s14340" r:id="rId9" imgW="495300" imgH="203200" progId="Equation.KSEE3">
                  <p:embed/>
                </p:oleObj>
              </mc:Choice>
              <mc:Fallback>
                <p:oleObj r:id="rId9" imgW="495300" imgH="203200" progId="Equation.KSEE3">
                  <p:embed/>
                  <p:pic>
                    <p:nvPicPr>
                      <p:cNvPr id="30" name="对象 29">
                        <a:hlinkClick r:id="" action="ppaction://ole?verb=0"/>
                      </p:cNvPr>
                      <p:cNvPicPr/>
                      <p:nvPr/>
                    </p:nvPicPr>
                    <p:blipFill>
                      <a:blip r:embed="rId10"/>
                      <a:stretch>
                        <a:fillRect/>
                      </a:stretch>
                    </p:blipFill>
                    <p:spPr>
                      <a:xfrm>
                        <a:off x="6171248" y="4147820"/>
                        <a:ext cx="594995" cy="244475"/>
                      </a:xfrm>
                      <a:prstGeom prst="rect">
                        <a:avLst/>
                      </a:prstGeom>
                    </p:spPr>
                  </p:pic>
                </p:oleObj>
              </mc:Fallback>
            </mc:AlternateContent>
          </a:graphicData>
        </a:graphic>
      </p:graphicFrame>
      <p:graphicFrame>
        <p:nvGraphicFramePr>
          <p:cNvPr id="32" name="对象 31">
            <a:hlinkClick r:id="" action="ppaction://ole?verb=0"/>
          </p:cNvPr>
          <p:cNvGraphicFramePr>
            <a:graphicFrameLocks noChangeAspect="1"/>
          </p:cNvGraphicFramePr>
          <p:nvPr/>
        </p:nvGraphicFramePr>
        <p:xfrm>
          <a:off x="8426768" y="5105400"/>
          <a:ext cx="580390" cy="229235"/>
        </p:xfrm>
        <a:graphic>
          <a:graphicData uri="http://schemas.openxmlformats.org/presentationml/2006/ole">
            <mc:AlternateContent xmlns:mc="http://schemas.openxmlformats.org/markup-compatibility/2006">
              <mc:Choice xmlns:v="urn:schemas-microsoft-com:vml" Requires="v">
                <p:oleObj spid="_x0000_s14341" r:id="rId11" imgW="482600" imgH="190500" progId="Equation.KSEE3">
                  <p:embed/>
                </p:oleObj>
              </mc:Choice>
              <mc:Fallback>
                <p:oleObj r:id="rId11" imgW="482600" imgH="190500" progId="Equation.KSEE3">
                  <p:embed/>
                  <p:pic>
                    <p:nvPicPr>
                      <p:cNvPr id="32" name="对象 31">
                        <a:hlinkClick r:id="" action="ppaction://ole?verb=0"/>
                      </p:cNvPr>
                      <p:cNvPicPr/>
                      <p:nvPr/>
                    </p:nvPicPr>
                    <p:blipFill>
                      <a:blip r:embed="rId12"/>
                      <a:stretch>
                        <a:fillRect/>
                      </a:stretch>
                    </p:blipFill>
                    <p:spPr>
                      <a:xfrm>
                        <a:off x="8426768" y="5105400"/>
                        <a:ext cx="580390" cy="229235"/>
                      </a:xfrm>
                      <a:prstGeom prst="rect">
                        <a:avLst/>
                      </a:prstGeom>
                    </p:spPr>
                  </p:pic>
                </p:oleObj>
              </mc:Fallback>
            </mc:AlternateContent>
          </a:graphicData>
        </a:graphic>
      </p:graphicFrame>
      <p:graphicFrame>
        <p:nvGraphicFramePr>
          <p:cNvPr id="34" name="对象 33">
            <a:hlinkClick r:id="" action="ppaction://ole?verb=0"/>
          </p:cNvPr>
          <p:cNvGraphicFramePr>
            <a:graphicFrameLocks noChangeAspect="1"/>
          </p:cNvGraphicFramePr>
          <p:nvPr/>
        </p:nvGraphicFramePr>
        <p:xfrm>
          <a:off x="10495598" y="4225925"/>
          <a:ext cx="580390" cy="229235"/>
        </p:xfrm>
        <a:graphic>
          <a:graphicData uri="http://schemas.openxmlformats.org/presentationml/2006/ole">
            <mc:AlternateContent xmlns:mc="http://schemas.openxmlformats.org/markup-compatibility/2006">
              <mc:Choice xmlns:v="urn:schemas-microsoft-com:vml" Requires="v">
                <p:oleObj spid="_x0000_s14342" r:id="rId13" imgW="482600" imgH="190500" progId="Equation.KSEE3">
                  <p:embed/>
                </p:oleObj>
              </mc:Choice>
              <mc:Fallback>
                <p:oleObj r:id="rId13" imgW="482600" imgH="190500" progId="Equation.KSEE3">
                  <p:embed/>
                  <p:pic>
                    <p:nvPicPr>
                      <p:cNvPr id="34" name="对象 33">
                        <a:hlinkClick r:id="" action="ppaction://ole?verb=0"/>
                      </p:cNvPr>
                      <p:cNvPicPr/>
                      <p:nvPr/>
                    </p:nvPicPr>
                    <p:blipFill>
                      <a:blip r:embed="rId14"/>
                      <a:stretch>
                        <a:fillRect/>
                      </a:stretch>
                    </p:blipFill>
                    <p:spPr>
                      <a:xfrm>
                        <a:off x="10495598" y="4225925"/>
                        <a:ext cx="580390" cy="229235"/>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latin typeface="Times New Roman" panose="02020603050405020304" pitchFamily="18" charset="0"/>
                <a:ea typeface="黑体" panose="02010609060101010101" pitchFamily="49" charset="-122"/>
              </a:rPr>
              <a:t>T</a:t>
            </a:r>
            <a:r>
              <a:rPr lang="zh-CN" altLang="en-US" dirty="0">
                <a:solidFill>
                  <a:schemeClr val="tx1"/>
                </a:solidFill>
                <a:latin typeface="Times New Roman" panose="02020603050405020304" pitchFamily="18" charset="0"/>
                <a:ea typeface="黑体" panose="02010609060101010101" pitchFamily="49" charset="-122"/>
              </a:rPr>
              <a:t>触发器</a:t>
            </a:r>
          </a:p>
        </p:txBody>
      </p:sp>
      <p:sp>
        <p:nvSpPr>
          <p:cNvPr id="4" name="内容占位符 3"/>
          <p:cNvSpPr>
            <a:spLocks noGrp="1"/>
          </p:cNvSpPr>
          <p:nvPr>
            <p:ph sz="half" idx="1"/>
          </p:nvPr>
        </p:nvSpPr>
        <p:spPr>
          <a:xfrm>
            <a:off x="0" y="1003097"/>
            <a:ext cx="5833872" cy="469444"/>
          </a:xfrm>
        </p:spPr>
        <p:txBody>
          <a:bodyPr/>
          <a:lstStyle/>
          <a:p>
            <a:r>
              <a:rPr lang="en-US" altLang="zh-CN" dirty="0">
                <a:solidFill>
                  <a:schemeClr val="tx1"/>
                </a:solidFill>
                <a:latin typeface="Times New Roman" panose="02020603050405020304" pitchFamily="18" charset="0"/>
                <a:ea typeface="黑体" panose="02010609060101010101" pitchFamily="49" charset="-122"/>
                <a:sym typeface="+mn-ea"/>
              </a:rPr>
              <a:t>T</a:t>
            </a:r>
            <a:r>
              <a:rPr lang="zh-CN" altLang="en-US" dirty="0">
                <a:solidFill>
                  <a:schemeClr val="tx1"/>
                </a:solidFill>
                <a:latin typeface="Times New Roman" panose="02020603050405020304" pitchFamily="18" charset="0"/>
                <a:ea typeface="黑体" panose="02010609060101010101" pitchFamily="49" charset="-122"/>
                <a:sym typeface="+mn-ea"/>
              </a:rPr>
              <a:t>触发器</a:t>
            </a:r>
            <a:endParaRPr lang="zh-CN" altLang="en-US" dirty="0">
              <a:latin typeface="Times New Roman" panose="02020603050405020304" pitchFamily="18" charset="0"/>
              <a:ea typeface="黑体" panose="02010609060101010101" pitchFamily="49" charset="-122"/>
            </a:endParaRPr>
          </a:p>
        </p:txBody>
      </p:sp>
      <p:sp>
        <p:nvSpPr>
          <p:cNvPr id="6" name="灯片编号占位符 5"/>
          <p:cNvSpPr>
            <a:spLocks noGrp="1"/>
          </p:cNvSpPr>
          <p:nvPr>
            <p:ph type="sldNum" sz="quarter" idx="10"/>
          </p:nvPr>
        </p:nvSpPr>
        <p:spPr/>
        <p:txBody>
          <a:bodyPr/>
          <a:lstStyle/>
          <a:p>
            <a:fld id="{4235D990-D27F-4F2C-9FEA-C8DF9BEEB4E2}" type="slidenum">
              <a:rPr lang="zh-CN" altLang="en-US" smtClean="0"/>
              <a:t>36</a:t>
            </a:fld>
            <a:endParaRPr lang="zh-CN" altLang="en-US"/>
          </a:p>
        </p:txBody>
      </p:sp>
      <p:sp>
        <p:nvSpPr>
          <p:cNvPr id="11" name="文本框 10"/>
          <p:cNvSpPr txBox="1"/>
          <p:nvPr/>
        </p:nvSpPr>
        <p:spPr>
          <a:xfrm>
            <a:off x="357863" y="1549891"/>
            <a:ext cx="10952018" cy="645160"/>
          </a:xfrm>
          <a:prstGeom prst="rect">
            <a:avLst/>
          </a:prstGeom>
          <a:noFill/>
        </p:spPr>
        <p:txBody>
          <a:bodyPr wrap="square">
            <a:spAutoFit/>
          </a:bodyPr>
          <a:lstStyle/>
          <a:p>
            <a:r>
              <a:rPr lang="en-US" dirty="0">
                <a:solidFill>
                  <a:srgbClr val="000000"/>
                </a:solidFill>
                <a:effectLst/>
                <a:latin typeface="Times New Roman" panose="02020603050405020304" pitchFamily="18" charset="0"/>
                <a:ea typeface="黑体" panose="02010609060101010101" pitchFamily="49" charset="-122"/>
              </a:rPr>
              <a:t>	</a:t>
            </a:r>
            <a:r>
              <a:rPr dirty="0">
                <a:solidFill>
                  <a:srgbClr val="000000"/>
                </a:solidFill>
                <a:effectLst/>
                <a:latin typeface="Times New Roman" panose="02020603050405020304" pitchFamily="18" charset="0"/>
                <a:ea typeface="黑体" panose="02010609060101010101" pitchFamily="49" charset="-122"/>
              </a:rPr>
              <a:t>T触发器是一种具有反转功能的触发器，常用于各种计数器和逻辑控制电路。与D触发器相同，除了时钟信号之外，T触发器只有一个信号输入端T。将JK触发器的J和K相连作为T输入端即可得到T触发器。</a:t>
            </a:r>
          </a:p>
        </p:txBody>
      </p:sp>
      <p:graphicFrame>
        <p:nvGraphicFramePr>
          <p:cNvPr id="12" name="表格 11"/>
          <p:cNvGraphicFramePr/>
          <p:nvPr>
            <p:custDataLst>
              <p:tags r:id="rId2"/>
            </p:custDataLst>
          </p:nvPr>
        </p:nvGraphicFramePr>
        <p:xfrm>
          <a:off x="1642745" y="2990215"/>
          <a:ext cx="3166110" cy="2266950"/>
        </p:xfrm>
        <a:graphic>
          <a:graphicData uri="http://schemas.openxmlformats.org/drawingml/2006/table">
            <a:tbl>
              <a:tblPr firstRow="1" bandRow="1">
                <a:tableStyleId>{5C22544A-7EE6-4342-B048-85BDC9FD1C3A}</a:tableStyleId>
              </a:tblPr>
              <a:tblGrid>
                <a:gridCol w="1055370">
                  <a:extLst>
                    <a:ext uri="{9D8B030D-6E8A-4147-A177-3AD203B41FA5}">
                      <a16:colId xmlns:a16="http://schemas.microsoft.com/office/drawing/2014/main" val="20000"/>
                    </a:ext>
                  </a:extLst>
                </a:gridCol>
                <a:gridCol w="1036955">
                  <a:extLst>
                    <a:ext uri="{9D8B030D-6E8A-4147-A177-3AD203B41FA5}">
                      <a16:colId xmlns:a16="http://schemas.microsoft.com/office/drawing/2014/main" val="20001"/>
                    </a:ext>
                  </a:extLst>
                </a:gridCol>
                <a:gridCol w="1073785">
                  <a:extLst>
                    <a:ext uri="{9D8B030D-6E8A-4147-A177-3AD203B41FA5}">
                      <a16:colId xmlns:a16="http://schemas.microsoft.com/office/drawing/2014/main" val="20002"/>
                    </a:ext>
                  </a:extLst>
                </a:gridCol>
              </a:tblGrid>
              <a:tr h="478155">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a:t>
                      </a:r>
                    </a:p>
                  </a:txBody>
                  <a:tcPr/>
                </a:tc>
                <a:tc>
                  <a:txBody>
                    <a:bodyPr/>
                    <a:lstStyle/>
                    <a:p>
                      <a:pPr algn="ctr">
                        <a:buNone/>
                      </a:pPr>
                      <a:r>
                        <a:rPr lang="en-US" altLang="zh-CN" sz="16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600" baseline="300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n</a:t>
                      </a:r>
                      <a:endPar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ctr">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Q</a:t>
                      </a:r>
                      <a:r>
                        <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n+1</a:t>
                      </a:r>
                      <a:endParaRPr lang="en-US" altLang="zh-CN" sz="1600"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41592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1"/>
                  </a:ext>
                </a:extLst>
              </a:tr>
              <a:tr h="457835">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2"/>
                  </a:ext>
                </a:extLst>
              </a:tr>
              <a:tr h="497840">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3"/>
                  </a:ext>
                </a:extLst>
              </a:tr>
              <a:tr h="417195">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4"/>
                  </a:ext>
                </a:extLst>
              </a:tr>
            </a:tbl>
          </a:graphicData>
        </a:graphic>
      </p:graphicFrame>
      <p:grpSp>
        <p:nvGrpSpPr>
          <p:cNvPr id="36" name="组合 35"/>
          <p:cNvGrpSpPr/>
          <p:nvPr/>
        </p:nvGrpSpPr>
        <p:grpSpPr>
          <a:xfrm>
            <a:off x="7282180" y="3472815"/>
            <a:ext cx="2815366" cy="1566545"/>
            <a:chOff x="2674" y="5543"/>
            <a:chExt cx="6858" cy="3604"/>
          </a:xfrm>
        </p:grpSpPr>
        <p:sp>
          <p:nvSpPr>
            <p:cNvPr id="7" name="椭圆 6"/>
            <p:cNvSpPr/>
            <p:nvPr/>
          </p:nvSpPr>
          <p:spPr>
            <a:xfrm>
              <a:off x="2674" y="6493"/>
              <a:ext cx="1804" cy="1768"/>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800">
                  <a:solidFill>
                    <a:schemeClr val="tx1"/>
                  </a:solidFill>
                  <a:ea typeface="宋体" panose="02010600030101010101" pitchFamily="2" charset="-122"/>
                </a:rPr>
                <a:t>0</a:t>
              </a:r>
            </a:p>
          </p:txBody>
        </p:sp>
        <p:sp>
          <p:nvSpPr>
            <p:cNvPr id="13" name="椭圆 12"/>
            <p:cNvSpPr/>
            <p:nvPr/>
          </p:nvSpPr>
          <p:spPr>
            <a:xfrm>
              <a:off x="7729" y="6515"/>
              <a:ext cx="1803" cy="1745"/>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800">
                  <a:solidFill>
                    <a:schemeClr val="tx1"/>
                  </a:solidFill>
                  <a:ea typeface="宋体" panose="02010600030101010101" pitchFamily="2" charset="-122"/>
                </a:rPr>
                <a:t>1</a:t>
              </a:r>
            </a:p>
          </p:txBody>
        </p:sp>
        <p:grpSp>
          <p:nvGrpSpPr>
            <p:cNvPr id="19" name="组合 18"/>
            <p:cNvGrpSpPr/>
            <p:nvPr/>
          </p:nvGrpSpPr>
          <p:grpSpPr>
            <a:xfrm>
              <a:off x="3575" y="5543"/>
              <a:ext cx="5080" cy="973"/>
              <a:chOff x="2903" y="5012"/>
              <a:chExt cx="5080" cy="1504"/>
            </a:xfrm>
          </p:grpSpPr>
          <p:cxnSp>
            <p:nvCxnSpPr>
              <p:cNvPr id="15" name="曲线连接符 14"/>
              <p:cNvCxnSpPr>
                <a:stCxn id="13" idx="0"/>
              </p:cNvCxnSpPr>
              <p:nvPr/>
            </p:nvCxnSpPr>
            <p:spPr>
              <a:xfrm rot="16200000" flipV="1">
                <a:off x="5984" y="4517"/>
                <a:ext cx="1500" cy="2497"/>
              </a:xfrm>
              <a:prstGeom prst="curved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rot="10800000" flipV="1">
                <a:off x="2903" y="5012"/>
                <a:ext cx="2589" cy="148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10800000">
              <a:off x="3576" y="8245"/>
              <a:ext cx="5055" cy="902"/>
              <a:chOff x="2903" y="5012"/>
              <a:chExt cx="5055" cy="1503"/>
            </a:xfrm>
          </p:grpSpPr>
          <p:cxnSp>
            <p:nvCxnSpPr>
              <p:cNvPr id="21" name="曲线连接符 20"/>
              <p:cNvCxnSpPr/>
              <p:nvPr/>
            </p:nvCxnSpPr>
            <p:spPr>
              <a:xfrm rot="16200000" flipV="1">
                <a:off x="5960" y="4517"/>
                <a:ext cx="1500" cy="2497"/>
              </a:xfrm>
              <a:prstGeom prst="curved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rot="10800000" flipV="1">
                <a:off x="2903" y="5012"/>
                <a:ext cx="2589" cy="148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曲线连接符 22"/>
            <p:cNvCxnSpPr>
              <a:stCxn id="7" idx="1"/>
              <a:endCxn id="7" idx="3"/>
            </p:cNvCxnSpPr>
            <p:nvPr/>
          </p:nvCxnSpPr>
          <p:spPr>
            <a:xfrm rot="16200000" flipH="1">
              <a:off x="2313" y="7376"/>
              <a:ext cx="1251" cy="8"/>
            </a:xfrm>
            <a:prstGeom prst="curvedConnector5">
              <a:avLst>
                <a:gd name="adj1" fmla="val -31447"/>
                <a:gd name="adj2" fmla="val -16404118"/>
                <a:gd name="adj3" fmla="val 13075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16200000" flipH="1">
              <a:off x="8651" y="7385"/>
              <a:ext cx="1233" cy="5"/>
            </a:xfrm>
            <a:prstGeom prst="curvedConnector5">
              <a:avLst>
                <a:gd name="adj1" fmla="val -21248"/>
                <a:gd name="adj2" fmla="val 24700000"/>
                <a:gd name="adj3" fmla="val 13000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5" name="对象 24">
            <a:hlinkClick r:id="" action="ppaction://ole?verb=0"/>
          </p:cNvPr>
          <p:cNvGraphicFramePr>
            <a:graphicFrameLocks noChangeAspect="1"/>
          </p:cNvGraphicFramePr>
          <p:nvPr/>
        </p:nvGraphicFramePr>
        <p:xfrm>
          <a:off x="8442325" y="3216910"/>
          <a:ext cx="564515" cy="229235"/>
        </p:xfrm>
        <a:graphic>
          <a:graphicData uri="http://schemas.openxmlformats.org/presentationml/2006/ole">
            <mc:AlternateContent xmlns:mc="http://schemas.openxmlformats.org/markup-compatibility/2006">
              <mc:Choice xmlns:v="urn:schemas-microsoft-com:vml" Requires="v">
                <p:oleObj spid="_x0000_s15362" r:id="rId5" imgW="469900" imgH="190500" progId="Equation.KSEE3">
                  <p:embed/>
                </p:oleObj>
              </mc:Choice>
              <mc:Fallback>
                <p:oleObj r:id="rId5" imgW="469900" imgH="190500" progId="Equation.KSEE3">
                  <p:embed/>
                  <p:pic>
                    <p:nvPicPr>
                      <p:cNvPr id="25" name="对象 24">
                        <a:hlinkClick r:id="" action="ppaction://ole?verb=0"/>
                      </p:cNvPr>
                      <p:cNvPicPr/>
                      <p:nvPr/>
                    </p:nvPicPr>
                    <p:blipFill>
                      <a:blip r:embed="rId6"/>
                      <a:stretch>
                        <a:fillRect/>
                      </a:stretch>
                    </p:blipFill>
                    <p:spPr>
                      <a:xfrm>
                        <a:off x="8442325" y="3216910"/>
                        <a:ext cx="564515" cy="229235"/>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nvGraphicFramePr>
        <p:xfrm>
          <a:off x="6178868" y="4147820"/>
          <a:ext cx="579755" cy="244475"/>
        </p:xfrm>
        <a:graphic>
          <a:graphicData uri="http://schemas.openxmlformats.org/presentationml/2006/ole">
            <mc:AlternateContent xmlns:mc="http://schemas.openxmlformats.org/markup-compatibility/2006">
              <mc:Choice xmlns:v="urn:schemas-microsoft-com:vml" Requires="v">
                <p:oleObj spid="_x0000_s15363" r:id="rId7" imgW="482600" imgH="203200" progId="Equation.KSEE3">
                  <p:embed/>
                </p:oleObj>
              </mc:Choice>
              <mc:Fallback>
                <p:oleObj r:id="rId7" imgW="482600" imgH="203200" progId="Equation.KSEE3">
                  <p:embed/>
                  <p:pic>
                    <p:nvPicPr>
                      <p:cNvPr id="30" name="对象 29">
                        <a:hlinkClick r:id="" action="ppaction://ole?verb=0"/>
                      </p:cNvPr>
                      <p:cNvPicPr/>
                      <p:nvPr/>
                    </p:nvPicPr>
                    <p:blipFill>
                      <a:blip r:embed="rId8"/>
                      <a:stretch>
                        <a:fillRect/>
                      </a:stretch>
                    </p:blipFill>
                    <p:spPr>
                      <a:xfrm>
                        <a:off x="6178868" y="4147820"/>
                        <a:ext cx="579755" cy="244475"/>
                      </a:xfrm>
                      <a:prstGeom prst="rect">
                        <a:avLst/>
                      </a:prstGeom>
                    </p:spPr>
                  </p:pic>
                </p:oleObj>
              </mc:Fallback>
            </mc:AlternateContent>
          </a:graphicData>
        </a:graphic>
      </p:graphicFrame>
      <p:graphicFrame>
        <p:nvGraphicFramePr>
          <p:cNvPr id="32" name="对象 31">
            <a:hlinkClick r:id="" action="ppaction://ole?verb=0"/>
          </p:cNvPr>
          <p:cNvGraphicFramePr>
            <a:graphicFrameLocks noChangeAspect="1"/>
          </p:cNvGraphicFramePr>
          <p:nvPr/>
        </p:nvGraphicFramePr>
        <p:xfrm>
          <a:off x="8434388" y="5105400"/>
          <a:ext cx="565150" cy="229235"/>
        </p:xfrm>
        <a:graphic>
          <a:graphicData uri="http://schemas.openxmlformats.org/presentationml/2006/ole">
            <mc:AlternateContent xmlns:mc="http://schemas.openxmlformats.org/markup-compatibility/2006">
              <mc:Choice xmlns:v="urn:schemas-microsoft-com:vml" Requires="v">
                <p:oleObj spid="_x0000_s15364" r:id="rId9" imgW="469900" imgH="190500" progId="Equation.KSEE3">
                  <p:embed/>
                </p:oleObj>
              </mc:Choice>
              <mc:Fallback>
                <p:oleObj r:id="rId9" imgW="469900" imgH="190500" progId="Equation.KSEE3">
                  <p:embed/>
                  <p:pic>
                    <p:nvPicPr>
                      <p:cNvPr id="32" name="对象 31">
                        <a:hlinkClick r:id="" action="ppaction://ole?verb=0"/>
                      </p:cNvPr>
                      <p:cNvPicPr/>
                      <p:nvPr/>
                    </p:nvPicPr>
                    <p:blipFill>
                      <a:blip r:embed="rId10"/>
                      <a:stretch>
                        <a:fillRect/>
                      </a:stretch>
                    </p:blipFill>
                    <p:spPr>
                      <a:xfrm>
                        <a:off x="8434388" y="5105400"/>
                        <a:ext cx="565150" cy="229235"/>
                      </a:xfrm>
                      <a:prstGeom prst="rect">
                        <a:avLst/>
                      </a:prstGeom>
                    </p:spPr>
                  </p:pic>
                </p:oleObj>
              </mc:Fallback>
            </mc:AlternateContent>
          </a:graphicData>
        </a:graphic>
      </p:graphicFrame>
      <p:graphicFrame>
        <p:nvGraphicFramePr>
          <p:cNvPr id="34" name="对象 33">
            <a:hlinkClick r:id="" action="ppaction://ole?verb=0"/>
          </p:cNvPr>
          <p:cNvGraphicFramePr>
            <a:graphicFrameLocks noChangeAspect="1"/>
          </p:cNvGraphicFramePr>
          <p:nvPr/>
        </p:nvGraphicFramePr>
        <p:xfrm>
          <a:off x="10495598" y="4217988"/>
          <a:ext cx="580390" cy="245110"/>
        </p:xfrm>
        <a:graphic>
          <a:graphicData uri="http://schemas.openxmlformats.org/presentationml/2006/ole">
            <mc:AlternateContent xmlns:mc="http://schemas.openxmlformats.org/markup-compatibility/2006">
              <mc:Choice xmlns:v="urn:schemas-microsoft-com:vml" Requires="v">
                <p:oleObj spid="_x0000_s15365" r:id="rId11" imgW="482600" imgH="203200" progId="Equation.KSEE3">
                  <p:embed/>
                </p:oleObj>
              </mc:Choice>
              <mc:Fallback>
                <p:oleObj r:id="rId11" imgW="482600" imgH="203200" progId="Equation.KSEE3">
                  <p:embed/>
                  <p:pic>
                    <p:nvPicPr>
                      <p:cNvPr id="34" name="对象 33">
                        <a:hlinkClick r:id="" action="ppaction://ole?verb=0"/>
                      </p:cNvPr>
                      <p:cNvPicPr/>
                      <p:nvPr/>
                    </p:nvPicPr>
                    <p:blipFill>
                      <a:blip r:embed="rId12"/>
                      <a:stretch>
                        <a:fillRect/>
                      </a:stretch>
                    </p:blipFill>
                    <p:spPr>
                      <a:xfrm>
                        <a:off x="10495598" y="4217988"/>
                        <a:ext cx="580390" cy="245110"/>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nvGraphicFramePr>
        <p:xfrm>
          <a:off x="2251075" y="5887720"/>
          <a:ext cx="1949450" cy="363855"/>
        </p:xfrm>
        <a:graphic>
          <a:graphicData uri="http://schemas.openxmlformats.org/presentationml/2006/ole">
            <mc:AlternateContent xmlns:mc="http://schemas.openxmlformats.org/markup-compatibility/2006">
              <mc:Choice xmlns:v="urn:schemas-microsoft-com:vml" Requires="v">
                <p:oleObj spid="_x0000_s15366" r:id="rId13" imgW="1498600" imgH="279400" progId="Equation.KSEE3">
                  <p:embed/>
                </p:oleObj>
              </mc:Choice>
              <mc:Fallback>
                <p:oleObj r:id="rId13" imgW="1498600" imgH="279400" progId="Equation.KSEE3">
                  <p:embed/>
                  <p:pic>
                    <p:nvPicPr>
                      <p:cNvPr id="3" name="对象 2">
                        <a:hlinkClick r:id="" action="ppaction://ole?verb=0"/>
                      </p:cNvPr>
                      <p:cNvPicPr/>
                      <p:nvPr/>
                    </p:nvPicPr>
                    <p:blipFill>
                      <a:blip r:embed="rId14"/>
                      <a:stretch>
                        <a:fillRect/>
                      </a:stretch>
                    </p:blipFill>
                    <p:spPr>
                      <a:xfrm>
                        <a:off x="2251075" y="5887720"/>
                        <a:ext cx="1949450" cy="363855"/>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F96FF-45B5-4F9F-AF89-423187B5D727}"/>
              </a:ext>
            </a:extLst>
          </p:cNvPr>
          <p:cNvSpPr>
            <a:spLocks noGrp="1"/>
          </p:cNvSpPr>
          <p:nvPr>
            <p:ph type="title"/>
          </p:nvPr>
        </p:nvSpPr>
        <p:spPr/>
        <p:txBody>
          <a:bodyPr/>
          <a:lstStyle/>
          <a:p>
            <a:r>
              <a:rPr lang="zh-CN" altLang="en-US" dirty="0"/>
              <a:t>计算机中的时序电路</a:t>
            </a:r>
          </a:p>
        </p:txBody>
      </p:sp>
      <p:sp>
        <p:nvSpPr>
          <p:cNvPr id="3" name="灯片编号占位符 2">
            <a:extLst>
              <a:ext uri="{FF2B5EF4-FFF2-40B4-BE49-F238E27FC236}">
                <a16:creationId xmlns:a16="http://schemas.microsoft.com/office/drawing/2014/main" id="{802ABA92-0431-4EA5-A62B-2137948A792C}"/>
              </a:ext>
            </a:extLst>
          </p:cNvPr>
          <p:cNvSpPr>
            <a:spLocks noGrp="1"/>
          </p:cNvSpPr>
          <p:nvPr>
            <p:ph type="sldNum" sz="quarter" idx="10"/>
          </p:nvPr>
        </p:nvSpPr>
        <p:spPr/>
        <p:txBody>
          <a:bodyPr/>
          <a:lstStyle/>
          <a:p>
            <a:fld id="{4235D990-D27F-4F2C-9FEA-C8DF9BEEB4E2}" type="slidenum">
              <a:rPr lang="zh-CN" altLang="en-US" smtClean="0"/>
              <a:t>37</a:t>
            </a:fld>
            <a:endParaRPr lang="zh-CN" altLang="en-US"/>
          </a:p>
        </p:txBody>
      </p:sp>
      <p:sp>
        <p:nvSpPr>
          <p:cNvPr id="6" name="矩形 5">
            <a:extLst>
              <a:ext uri="{FF2B5EF4-FFF2-40B4-BE49-F238E27FC236}">
                <a16:creationId xmlns:a16="http://schemas.microsoft.com/office/drawing/2014/main" id="{2131C8AD-41F8-43B9-94E5-A6A22FDA2FF7}"/>
              </a:ext>
            </a:extLst>
          </p:cNvPr>
          <p:cNvSpPr/>
          <p:nvPr/>
        </p:nvSpPr>
        <p:spPr>
          <a:xfrm>
            <a:off x="375621" y="1241295"/>
            <a:ext cx="11865528" cy="584775"/>
          </a:xfrm>
          <a:prstGeom prst="rect">
            <a:avLst/>
          </a:prstGeom>
          <a:noFill/>
        </p:spPr>
        <p:txBody>
          <a:bodyPr wrap="square" rtlCol="0">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计算机中常见的时序电路：寄存器。</a:t>
            </a:r>
            <a:endParaRPr lang="en-US" altLang="zh-CN" sz="2400" dirty="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id="{12ED57BA-20BE-4B03-8747-4B3045EEE403}"/>
              </a:ext>
            </a:extLst>
          </p:cNvPr>
          <p:cNvSpPr txBox="1"/>
          <p:nvPr/>
        </p:nvSpPr>
        <p:spPr>
          <a:xfrm>
            <a:off x="9045964" y="1918276"/>
            <a:ext cx="2061710" cy="461665"/>
          </a:xfrm>
          <a:prstGeom prst="rect">
            <a:avLst/>
          </a:prstGeom>
          <a:noFill/>
        </p:spPr>
        <p:txBody>
          <a:bodyPr wrap="square">
            <a:spAutoFit/>
          </a:bodyPr>
          <a:lstStyle/>
          <a:p>
            <a:pPr marL="342900" indent="-342900">
              <a:buSzPct val="1000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移位寄存器</a:t>
            </a:r>
            <a:endParaRPr lang="en-US" altLang="zh-CN" sz="2400" dirty="0">
              <a:latin typeface="楷体" panose="02010609060101010101" pitchFamily="49" charset="-122"/>
              <a:ea typeface="楷体" panose="02010609060101010101" pitchFamily="49" charset="-122"/>
            </a:endParaRPr>
          </a:p>
        </p:txBody>
      </p:sp>
      <p:sp>
        <p:nvSpPr>
          <p:cNvPr id="8" name="文本框 7">
            <a:extLst>
              <a:ext uri="{FF2B5EF4-FFF2-40B4-BE49-F238E27FC236}">
                <a16:creationId xmlns:a16="http://schemas.microsoft.com/office/drawing/2014/main" id="{B1AA12EF-0AC1-4255-AAD7-F8248F854A94}"/>
              </a:ext>
            </a:extLst>
          </p:cNvPr>
          <p:cNvSpPr txBox="1"/>
          <p:nvPr/>
        </p:nvSpPr>
        <p:spPr>
          <a:xfrm>
            <a:off x="674842" y="1918277"/>
            <a:ext cx="2061709" cy="461665"/>
          </a:xfrm>
          <a:prstGeom prst="rect">
            <a:avLst/>
          </a:prstGeom>
          <a:noFill/>
        </p:spPr>
        <p:txBody>
          <a:bodyPr wrap="square">
            <a:spAutoFit/>
          </a:bodyPr>
          <a:lstStyle/>
          <a:p>
            <a:pPr marL="342900" indent="-342900">
              <a:buSzPct val="1000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一位寄存器</a:t>
            </a:r>
            <a:endParaRPr lang="en-US" altLang="zh-CN" sz="2400" dirty="0">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02FC0020-BA01-4303-818C-DAD7EAD5D8DE}"/>
              </a:ext>
            </a:extLst>
          </p:cNvPr>
          <p:cNvSpPr txBox="1"/>
          <p:nvPr/>
        </p:nvSpPr>
        <p:spPr>
          <a:xfrm>
            <a:off x="236443" y="4292950"/>
            <a:ext cx="3168929" cy="923330"/>
          </a:xfrm>
          <a:prstGeom prst="rect">
            <a:avLst/>
          </a:prstGeom>
          <a:noFill/>
        </p:spPr>
        <p:txBody>
          <a:bodyPr wrap="square">
            <a:spAutoFit/>
          </a:bodyPr>
          <a:lstStyle/>
          <a:p>
            <a:pPr>
              <a:buSzPct val="60000"/>
            </a:pPr>
            <a:r>
              <a:rPr lang="zh-CN" altLang="en-US" sz="1800" dirty="0">
                <a:latin typeface="楷体" panose="02010609060101010101" pitchFamily="49" charset="-122"/>
                <a:ea typeface="楷体" panose="02010609060101010101" pitchFamily="49" charset="-122"/>
              </a:rPr>
              <a:t>寄存器的功能是存储二进制数据，由触发器组成，当时钟上升沿到来时，寄存器输出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Q=D</a:t>
            </a:r>
          </a:p>
        </p:txBody>
      </p:sp>
      <p:pic>
        <p:nvPicPr>
          <p:cNvPr id="10" name="图片 9">
            <a:extLst>
              <a:ext uri="{FF2B5EF4-FFF2-40B4-BE49-F238E27FC236}">
                <a16:creationId xmlns:a16="http://schemas.microsoft.com/office/drawing/2014/main" id="{F9C51E7E-DD1E-439E-91CB-5409302043E6}"/>
              </a:ext>
            </a:extLst>
          </p:cNvPr>
          <p:cNvPicPr>
            <a:picLocks noChangeAspect="1"/>
          </p:cNvPicPr>
          <p:nvPr/>
        </p:nvPicPr>
        <p:blipFill>
          <a:blip r:embed="rId2"/>
          <a:stretch>
            <a:fillRect/>
          </a:stretch>
        </p:blipFill>
        <p:spPr>
          <a:xfrm>
            <a:off x="963032" y="2708485"/>
            <a:ext cx="1715753" cy="1139223"/>
          </a:xfrm>
          <a:prstGeom prst="rect">
            <a:avLst/>
          </a:prstGeom>
        </p:spPr>
      </p:pic>
      <p:sp>
        <p:nvSpPr>
          <p:cNvPr id="11" name="文本框 10">
            <a:extLst>
              <a:ext uri="{FF2B5EF4-FFF2-40B4-BE49-F238E27FC236}">
                <a16:creationId xmlns:a16="http://schemas.microsoft.com/office/drawing/2014/main" id="{EA05C20E-EB2A-4976-AB04-49E9C89E9E3F}"/>
              </a:ext>
            </a:extLst>
          </p:cNvPr>
          <p:cNvSpPr txBox="1"/>
          <p:nvPr/>
        </p:nvSpPr>
        <p:spPr>
          <a:xfrm>
            <a:off x="4429189" y="1960533"/>
            <a:ext cx="2061709" cy="461665"/>
          </a:xfrm>
          <a:prstGeom prst="rect">
            <a:avLst/>
          </a:prstGeom>
          <a:noFill/>
        </p:spPr>
        <p:txBody>
          <a:bodyPr wrap="square">
            <a:spAutoFit/>
          </a:bodyPr>
          <a:lstStyle/>
          <a:p>
            <a:pPr marL="342900" indent="-342900">
              <a:buSzPct val="1000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四位寄存器</a:t>
            </a:r>
            <a:endParaRPr lang="en-US" altLang="zh-CN" sz="2400" dirty="0">
              <a:latin typeface="楷体" panose="02010609060101010101" pitchFamily="49" charset="-122"/>
              <a:ea typeface="楷体" panose="02010609060101010101" pitchFamily="49" charset="-122"/>
            </a:endParaRPr>
          </a:p>
        </p:txBody>
      </p:sp>
      <p:pic>
        <p:nvPicPr>
          <p:cNvPr id="12" name="图片 11">
            <a:extLst>
              <a:ext uri="{FF2B5EF4-FFF2-40B4-BE49-F238E27FC236}">
                <a16:creationId xmlns:a16="http://schemas.microsoft.com/office/drawing/2014/main" id="{F7B7CCD7-4B7E-4A97-98F0-38AE056D296C}"/>
              </a:ext>
            </a:extLst>
          </p:cNvPr>
          <p:cNvPicPr>
            <a:picLocks noChangeAspect="1"/>
          </p:cNvPicPr>
          <p:nvPr/>
        </p:nvPicPr>
        <p:blipFill>
          <a:blip r:embed="rId3"/>
          <a:stretch>
            <a:fillRect/>
          </a:stretch>
        </p:blipFill>
        <p:spPr>
          <a:xfrm>
            <a:off x="3381241" y="2521777"/>
            <a:ext cx="4386204" cy="1771173"/>
          </a:xfrm>
          <a:prstGeom prst="rect">
            <a:avLst/>
          </a:prstGeom>
        </p:spPr>
      </p:pic>
      <p:pic>
        <p:nvPicPr>
          <p:cNvPr id="13" name="图片 12">
            <a:extLst>
              <a:ext uri="{FF2B5EF4-FFF2-40B4-BE49-F238E27FC236}">
                <a16:creationId xmlns:a16="http://schemas.microsoft.com/office/drawing/2014/main" id="{C3C5CE12-81C2-4ADF-B542-332BA91F93AE}"/>
              </a:ext>
            </a:extLst>
          </p:cNvPr>
          <p:cNvPicPr>
            <a:picLocks noChangeAspect="1"/>
          </p:cNvPicPr>
          <p:nvPr/>
        </p:nvPicPr>
        <p:blipFill>
          <a:blip r:embed="rId4"/>
          <a:stretch>
            <a:fillRect/>
          </a:stretch>
        </p:blipFill>
        <p:spPr>
          <a:xfrm>
            <a:off x="7767445" y="2420296"/>
            <a:ext cx="4302844" cy="1475391"/>
          </a:xfrm>
          <a:prstGeom prst="rect">
            <a:avLst/>
          </a:prstGeom>
        </p:spPr>
      </p:pic>
      <p:sp>
        <p:nvSpPr>
          <p:cNvPr id="14" name="文本框 13">
            <a:extLst>
              <a:ext uri="{FF2B5EF4-FFF2-40B4-BE49-F238E27FC236}">
                <a16:creationId xmlns:a16="http://schemas.microsoft.com/office/drawing/2014/main" id="{D383D007-E789-4F99-B517-EDD013F0DB68}"/>
              </a:ext>
            </a:extLst>
          </p:cNvPr>
          <p:cNvSpPr txBox="1"/>
          <p:nvPr/>
        </p:nvSpPr>
        <p:spPr>
          <a:xfrm>
            <a:off x="3685560" y="4292950"/>
            <a:ext cx="3777566" cy="923330"/>
          </a:xfrm>
          <a:prstGeom prst="rect">
            <a:avLst/>
          </a:prstGeom>
          <a:noFill/>
        </p:spPr>
        <p:txBody>
          <a:bodyPr wrap="square">
            <a:spAutoFit/>
          </a:bodyPr>
          <a:lstStyle/>
          <a:p>
            <a:pPr>
              <a:buSzPct val="60000"/>
            </a:pPr>
            <a:r>
              <a:rPr lang="zh-CN" altLang="en-US" dirty="0">
                <a:latin typeface="楷体" panose="02010609060101010101" pitchFamily="49" charset="-122"/>
                <a:ea typeface="楷体" panose="02010609060101010101" pitchFamily="49" charset="-122"/>
              </a:rPr>
              <a:t>四位寄存器，由四个触发器组成一个寄存器来存储一个四位的二进制数据</a:t>
            </a:r>
            <a:endParaRPr lang="en-US" altLang="zh-CN" sz="18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5F30209B-8BE7-4695-879D-4060D4C7E55B}"/>
              </a:ext>
            </a:extLst>
          </p:cNvPr>
          <p:cNvSpPr txBox="1"/>
          <p:nvPr/>
        </p:nvSpPr>
        <p:spPr>
          <a:xfrm>
            <a:off x="8246282" y="4292950"/>
            <a:ext cx="3661073" cy="923330"/>
          </a:xfrm>
          <a:prstGeom prst="rect">
            <a:avLst/>
          </a:prstGeom>
          <a:noFill/>
        </p:spPr>
        <p:txBody>
          <a:bodyPr wrap="square">
            <a:spAutoFit/>
          </a:bodyPr>
          <a:lstStyle/>
          <a:p>
            <a:pPr>
              <a:buSzPct val="60000"/>
            </a:pPr>
            <a:r>
              <a:rPr lang="zh-CN" altLang="en-US" dirty="0">
                <a:latin typeface="楷体" panose="02010609060101010101" pitchFamily="49" charset="-122"/>
                <a:ea typeface="楷体" panose="02010609060101010101" pitchFamily="49" charset="-122"/>
              </a:rPr>
              <a:t>移位寄存器就是将寄存器所存各位数据，在每个移位脉冲的作用下，向左或向右移动一位</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7320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第一节：</a:t>
            </a:r>
            <a:r>
              <a:rPr lang="zh-CN" altLang="en-US" dirty="0" err="1">
                <a:solidFill>
                  <a:schemeClr val="tx1"/>
                </a:solidFill>
                <a:latin typeface="Times New Roman" panose="02020603050405020304" pitchFamily="18" charset="0"/>
                <a:ea typeface="黑体" panose="02010609060101010101" pitchFamily="49" charset="-122"/>
              </a:rPr>
              <a:t>组合电路</a:t>
            </a:r>
            <a:endParaRPr lang="en-US" altLang="zh-CN" dirty="0">
              <a:solidFill>
                <a:schemeClr val="tx1"/>
              </a:solidFill>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真值表</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布尔代数表达式</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逻辑图</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组合电路分析</a:t>
            </a:r>
            <a:endParaRPr lang="en-US" altLang="zh-CN" dirty="0">
              <a:latin typeface="Times New Roman" panose="02020603050405020304" pitchFamily="18" charset="0"/>
              <a:ea typeface="黑体" panose="02010609060101010101" pitchFamily="49" charset="-122"/>
            </a:endParaRPr>
          </a:p>
          <a:p>
            <a:r>
              <a:rPr lang="zh-CN" altLang="en-US" dirty="0">
                <a:latin typeface="Times New Roman" panose="02020603050405020304" pitchFamily="18" charset="0"/>
                <a:ea typeface="黑体" panose="02010609060101010101" pitchFamily="49" charset="-122"/>
              </a:rPr>
              <a:t>第二节：</a:t>
            </a:r>
            <a:r>
              <a:rPr lang="zh-CN" altLang="en-US" dirty="0" err="1">
                <a:latin typeface="Times New Roman" panose="02020603050405020304" pitchFamily="18" charset="0"/>
                <a:ea typeface="黑体" panose="02010609060101010101" pitchFamily="49" charset="-122"/>
              </a:rPr>
              <a:t>时序电路</a:t>
            </a:r>
          </a:p>
          <a:p>
            <a:pPr lvl="1"/>
            <a:r>
              <a:rPr lang="zh-CN" altLang="en-US" dirty="0">
                <a:latin typeface="Times New Roman" panose="02020603050405020304" pitchFamily="18" charset="0"/>
                <a:ea typeface="黑体" panose="02010609060101010101" pitchFamily="49" charset="-122"/>
                <a:sym typeface="+mn-ea"/>
              </a:rPr>
              <a:t>基本的时序元件</a:t>
            </a:r>
            <a:endParaRPr lang="en-US" altLang="zh-CN" dirty="0">
              <a:latin typeface="Times New Roman" panose="02020603050405020304" pitchFamily="18" charset="0"/>
              <a:ea typeface="黑体" panose="02010609060101010101" pitchFamily="49" charset="-122"/>
              <a:sym typeface="+mn-ea"/>
            </a:endParaRPr>
          </a:p>
          <a:p>
            <a:pPr lvl="1"/>
            <a:r>
              <a:rPr lang="zh-CN" altLang="en-US" dirty="0">
                <a:latin typeface="Times New Roman" panose="02020603050405020304" pitchFamily="18" charset="0"/>
                <a:ea typeface="黑体" panose="02010609060101010101" pitchFamily="49" charset="-122"/>
                <a:sym typeface="+mn-ea"/>
              </a:rPr>
              <a:t>时序电路的描述分析方法</a:t>
            </a:r>
            <a:endParaRPr lang="zh-CN" altLang="en-US" dirty="0">
              <a:latin typeface="Times New Roman" panose="02020603050405020304" pitchFamily="18" charset="0"/>
              <a:ea typeface="黑体" panose="02010609060101010101" pitchFamily="49" charset="-122"/>
            </a:endParaRPr>
          </a:p>
          <a:p>
            <a:r>
              <a:rPr lang="zh-CN" altLang="en-US" dirty="0" err="1">
                <a:solidFill>
                  <a:srgbClr val="FF0000"/>
                </a:solidFill>
                <a:latin typeface="Times New Roman" panose="02020603050405020304" pitchFamily="18" charset="0"/>
                <a:ea typeface="黑体" panose="02010609060101010101" pitchFamily="49" charset="-122"/>
              </a:rPr>
              <a:t>第三节：计算机子系统</a:t>
            </a:r>
            <a:endParaRPr lang="en-US" altLang="zh-CN" dirty="0">
              <a:solidFill>
                <a:srgbClr val="FF0000"/>
              </a:solidFill>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CPU子系统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总线子系统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存储子系统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I/O子系统等。</a:t>
            </a:r>
          </a:p>
          <a:p>
            <a:pPr marL="530225" lvl="1" indent="0">
              <a:buNone/>
            </a:pPr>
            <a:endParaRPr lang="zh-CN" altLang="en-US"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内容提要</a:t>
            </a:r>
          </a:p>
        </p:txBody>
      </p:sp>
      <p:sp>
        <p:nvSpPr>
          <p:cNvPr id="4" name="灯片编号占位符 3"/>
          <p:cNvSpPr>
            <a:spLocks noGrp="1"/>
          </p:cNvSpPr>
          <p:nvPr>
            <p:ph type="sldNum" sz="quarter" idx="10"/>
          </p:nvPr>
        </p:nvSpPr>
        <p:spPr/>
        <p:txBody>
          <a:bodyPr/>
          <a:lstStyle/>
          <a:p>
            <a:fld id="{4235D990-D27F-4F2C-9FEA-C8DF9BEEB4E2}" type="slidenum">
              <a:rPr lang="zh-CN" altLang="en-US" smtClean="0"/>
              <a:t>38</a:t>
            </a:fld>
            <a:endParaRPr lang="zh-CN" altLang="en-US" dirty="0"/>
          </a:p>
        </p:txBody>
      </p:sp>
    </p:spTree>
    <p:extLst>
      <p:ext uri="{BB962C8B-B14F-4D97-AF65-F5344CB8AC3E}">
        <p14:creationId xmlns:p14="http://schemas.microsoft.com/office/powerpoint/2010/main" val="3887405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latin typeface="Times New Roman" panose="02020603050405020304" pitchFamily="18" charset="0"/>
                <a:ea typeface="黑体" panose="02010609060101010101" pitchFamily="49" charset="-122"/>
              </a:rPr>
              <a:t>CPU</a:t>
            </a:r>
            <a:r>
              <a:rPr lang="zh-CN" altLang="en-US" dirty="0">
                <a:solidFill>
                  <a:schemeClr val="tx1"/>
                </a:solidFill>
                <a:latin typeface="Times New Roman" panose="02020603050405020304" pitchFamily="18" charset="0"/>
                <a:ea typeface="黑体" panose="02010609060101010101" pitchFamily="49" charset="-122"/>
              </a:rPr>
              <a:t>子系统</a:t>
            </a:r>
          </a:p>
        </p:txBody>
      </p:sp>
      <p:sp>
        <p:nvSpPr>
          <p:cNvPr id="4" name="内容占位符 3"/>
          <p:cNvSpPr>
            <a:spLocks noGrp="1"/>
          </p:cNvSpPr>
          <p:nvPr>
            <p:ph sz="half" idx="1"/>
          </p:nvPr>
        </p:nvSpPr>
        <p:spPr>
          <a:xfrm>
            <a:off x="0" y="1003097"/>
            <a:ext cx="5833872" cy="469444"/>
          </a:xfrm>
        </p:spPr>
        <p:txBody>
          <a:bodyPr/>
          <a:lstStyle/>
          <a:p>
            <a:r>
              <a:rPr lang="en-US" altLang="zh-CN" dirty="0">
                <a:solidFill>
                  <a:schemeClr val="tx1"/>
                </a:solidFill>
                <a:latin typeface="Times New Roman" panose="02020603050405020304" pitchFamily="18" charset="0"/>
                <a:ea typeface="黑体" panose="02010609060101010101" pitchFamily="49" charset="-122"/>
                <a:sym typeface="+mn-ea"/>
              </a:rPr>
              <a:t>CPU</a:t>
            </a:r>
            <a:r>
              <a:rPr lang="zh-CN" altLang="en-US" dirty="0">
                <a:solidFill>
                  <a:schemeClr val="tx1"/>
                </a:solidFill>
                <a:latin typeface="Times New Roman" panose="02020603050405020304" pitchFamily="18" charset="0"/>
                <a:ea typeface="黑体" panose="02010609060101010101" pitchFamily="49" charset="-122"/>
                <a:sym typeface="+mn-ea"/>
              </a:rPr>
              <a:t>基本功能</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39</a:t>
            </a:fld>
            <a:endParaRPr lang="zh-CN" altLang="en-US"/>
          </a:p>
        </p:txBody>
      </p:sp>
      <p:sp>
        <p:nvSpPr>
          <p:cNvPr id="29" name="文本框 28"/>
          <p:cNvSpPr txBox="1"/>
          <p:nvPr/>
        </p:nvSpPr>
        <p:spPr>
          <a:xfrm>
            <a:off x="622300" y="3465195"/>
            <a:ext cx="1820545" cy="337185"/>
          </a:xfrm>
          <a:prstGeom prst="rect">
            <a:avLst/>
          </a:prstGeom>
          <a:noFill/>
        </p:spPr>
        <p:txBody>
          <a:bodyPr wrap="square">
            <a:spAutoFit/>
          </a:bodyPr>
          <a:lstStyle/>
          <a:p>
            <a:r>
              <a:rPr lang="en-US" altLang="zh-CN" sz="1600" dirty="0">
                <a:latin typeface="Times New Roman" panose="02020603050405020304" pitchFamily="18" charset="0"/>
                <a:ea typeface="黑体" panose="02010609060101010101" pitchFamily="49" charset="-122"/>
                <a:sym typeface="+mn-ea"/>
              </a:rPr>
              <a:t>CPU</a:t>
            </a:r>
            <a:r>
              <a:rPr lang="zh-CN" altLang="en-US" sz="1600" dirty="0">
                <a:latin typeface="Times New Roman" panose="02020603050405020304" pitchFamily="18" charset="0"/>
                <a:ea typeface="黑体" panose="02010609060101010101" pitchFamily="49" charset="-122"/>
                <a:sym typeface="+mn-ea"/>
              </a:rPr>
              <a:t>四项基本功能</a:t>
            </a:r>
          </a:p>
        </p:txBody>
      </p:sp>
      <p:sp>
        <p:nvSpPr>
          <p:cNvPr id="12" name="左大括号 11"/>
          <p:cNvSpPr/>
          <p:nvPr/>
        </p:nvSpPr>
        <p:spPr>
          <a:xfrm>
            <a:off x="2444527" y="2781731"/>
            <a:ext cx="389610" cy="17042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p>
        </p:txBody>
      </p:sp>
      <p:sp>
        <p:nvSpPr>
          <p:cNvPr id="30" name="文本框 29"/>
          <p:cNvSpPr txBox="1"/>
          <p:nvPr/>
        </p:nvSpPr>
        <p:spPr>
          <a:xfrm>
            <a:off x="2834005" y="2804795"/>
            <a:ext cx="3134995"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指令控制</a:t>
            </a:r>
          </a:p>
        </p:txBody>
      </p:sp>
      <p:sp>
        <p:nvSpPr>
          <p:cNvPr id="33" name="文本框 32"/>
          <p:cNvSpPr txBox="1"/>
          <p:nvPr/>
        </p:nvSpPr>
        <p:spPr>
          <a:xfrm>
            <a:off x="2834005" y="4148455"/>
            <a:ext cx="2830195"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数据加工</a:t>
            </a:r>
          </a:p>
        </p:txBody>
      </p:sp>
      <p:sp>
        <p:nvSpPr>
          <p:cNvPr id="5" name="文本框 4"/>
          <p:cNvSpPr txBox="1"/>
          <p:nvPr/>
        </p:nvSpPr>
        <p:spPr>
          <a:xfrm>
            <a:off x="2836545" y="3259455"/>
            <a:ext cx="2921635"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操作控制</a:t>
            </a:r>
          </a:p>
        </p:txBody>
      </p:sp>
      <p:sp>
        <p:nvSpPr>
          <p:cNvPr id="7" name="文本框 6"/>
          <p:cNvSpPr txBox="1"/>
          <p:nvPr/>
        </p:nvSpPr>
        <p:spPr>
          <a:xfrm>
            <a:off x="2835910" y="3703955"/>
            <a:ext cx="2922270"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时间控制</a:t>
            </a:r>
          </a:p>
        </p:txBody>
      </p:sp>
      <p:sp>
        <p:nvSpPr>
          <p:cNvPr id="46" name="文本框 45"/>
          <p:cNvSpPr txBox="1"/>
          <p:nvPr/>
        </p:nvSpPr>
        <p:spPr>
          <a:xfrm>
            <a:off x="4422775" y="2208530"/>
            <a:ext cx="7002145" cy="70675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指令控制：保证主存储器中的指令序列按照正确的顺序执行。</a:t>
            </a:r>
          </a:p>
        </p:txBody>
      </p:sp>
      <p:sp>
        <p:nvSpPr>
          <p:cNvPr id="3" name="文本框 2"/>
          <p:cNvSpPr txBox="1"/>
          <p:nvPr/>
        </p:nvSpPr>
        <p:spPr>
          <a:xfrm>
            <a:off x="4422775" y="2994660"/>
            <a:ext cx="7002145" cy="70675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操作控制：将指令“翻译”为正确的操作信号，并传达到相关的部件，保证这些操作在执行时能够正确、稳定。</a:t>
            </a:r>
          </a:p>
        </p:txBody>
      </p:sp>
      <p:sp>
        <p:nvSpPr>
          <p:cNvPr id="8" name="文本框 7"/>
          <p:cNvSpPr txBox="1"/>
          <p:nvPr/>
        </p:nvSpPr>
        <p:spPr>
          <a:xfrm>
            <a:off x="4422775" y="3780790"/>
            <a:ext cx="7002145" cy="39878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时间控制：对各种操作进行时间上的定时。</a:t>
            </a:r>
          </a:p>
        </p:txBody>
      </p:sp>
      <p:sp>
        <p:nvSpPr>
          <p:cNvPr id="9" name="文本框 8"/>
          <p:cNvSpPr txBox="1"/>
          <p:nvPr/>
        </p:nvSpPr>
        <p:spPr>
          <a:xfrm>
            <a:off x="4422775" y="4363720"/>
            <a:ext cx="7002145" cy="70675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rPr>
              <a:t>数据加工：</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CPU</a:t>
            </a:r>
            <a:r>
              <a:rPr lang="zh-CN" altLang="en-US" sz="2000" dirty="0">
                <a:latin typeface="Times New Roman" panose="02020603050405020304" pitchFamily="18" charset="0"/>
                <a:ea typeface="黑体" panose="02010609060101010101" pitchFamily="49" charset="-122"/>
              </a:rPr>
              <a:t>对相关数据进行加、减、乘、除等基本或复合型操作。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rgbClr val="FF0000"/>
                </a:solidFill>
                <a:latin typeface="Times New Roman" panose="02020603050405020304" pitchFamily="18" charset="0"/>
                <a:ea typeface="黑体" panose="02010609060101010101" pitchFamily="49" charset="-122"/>
              </a:rPr>
              <a:t>第一节：</a:t>
            </a:r>
            <a:r>
              <a:rPr lang="zh-CN" altLang="en-US" dirty="0" err="1">
                <a:solidFill>
                  <a:srgbClr val="FF0000"/>
                </a:solidFill>
                <a:latin typeface="Times New Roman" panose="02020603050405020304" pitchFamily="18" charset="0"/>
                <a:ea typeface="黑体" panose="02010609060101010101" pitchFamily="49" charset="-122"/>
              </a:rPr>
              <a:t>组合电路</a:t>
            </a:r>
            <a:endParaRPr lang="en-US" altLang="zh-CN" dirty="0">
              <a:solidFill>
                <a:srgbClr val="FF0000"/>
              </a:solidFill>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真值表</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布尔代数表达式</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逻辑图</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组合电路分析</a:t>
            </a:r>
            <a:endParaRPr lang="en-US" altLang="zh-CN" dirty="0">
              <a:latin typeface="Times New Roman" panose="02020603050405020304" pitchFamily="18" charset="0"/>
              <a:ea typeface="黑体" panose="02010609060101010101" pitchFamily="49" charset="-122"/>
            </a:endParaRPr>
          </a:p>
          <a:p>
            <a:r>
              <a:rPr lang="zh-CN" altLang="en-US" dirty="0">
                <a:latin typeface="Times New Roman" panose="02020603050405020304" pitchFamily="18" charset="0"/>
                <a:ea typeface="黑体" panose="02010609060101010101" pitchFamily="49" charset="-122"/>
              </a:rPr>
              <a:t>第二节：</a:t>
            </a:r>
            <a:r>
              <a:rPr lang="zh-CN" altLang="en-US" dirty="0" err="1">
                <a:latin typeface="Times New Roman" panose="02020603050405020304" pitchFamily="18" charset="0"/>
                <a:ea typeface="黑体" panose="02010609060101010101" pitchFamily="49" charset="-122"/>
              </a:rPr>
              <a:t>时序电路</a:t>
            </a:r>
          </a:p>
          <a:p>
            <a:pPr lvl="1"/>
            <a:r>
              <a:rPr lang="zh-CN" altLang="en-US" dirty="0">
                <a:latin typeface="Times New Roman" panose="02020603050405020304" pitchFamily="18" charset="0"/>
                <a:ea typeface="黑体" panose="02010609060101010101" pitchFamily="49" charset="-122"/>
                <a:sym typeface="+mn-ea"/>
              </a:rPr>
              <a:t>基本的时序元件</a:t>
            </a:r>
            <a:endParaRPr lang="en-US" altLang="zh-CN" dirty="0">
              <a:latin typeface="Times New Roman" panose="02020603050405020304" pitchFamily="18" charset="0"/>
              <a:ea typeface="黑体" panose="02010609060101010101" pitchFamily="49" charset="-122"/>
              <a:sym typeface="+mn-ea"/>
            </a:endParaRPr>
          </a:p>
          <a:p>
            <a:pPr lvl="1"/>
            <a:r>
              <a:rPr lang="zh-CN" altLang="en-US" dirty="0">
                <a:latin typeface="Times New Roman" panose="02020603050405020304" pitchFamily="18" charset="0"/>
                <a:ea typeface="黑体" panose="02010609060101010101" pitchFamily="49" charset="-122"/>
                <a:sym typeface="+mn-ea"/>
              </a:rPr>
              <a:t>时序电路的描述分析方法</a:t>
            </a:r>
            <a:endParaRPr lang="zh-CN" altLang="en-US" dirty="0">
              <a:latin typeface="Times New Roman" panose="02020603050405020304" pitchFamily="18" charset="0"/>
              <a:ea typeface="黑体" panose="02010609060101010101" pitchFamily="49" charset="-122"/>
            </a:endParaRPr>
          </a:p>
          <a:p>
            <a:r>
              <a:rPr lang="zh-CN" altLang="en-US" dirty="0" err="1">
                <a:latin typeface="Times New Roman" panose="02020603050405020304" pitchFamily="18" charset="0"/>
                <a:ea typeface="黑体" panose="02010609060101010101" pitchFamily="49" charset="-122"/>
              </a:rPr>
              <a:t>第三节：计算机子系统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CPU子系统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总线子系统</a:t>
            </a:r>
            <a:endParaRPr lang="en-US" altLang="zh-CN"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存储子系统</a:t>
            </a:r>
            <a:endParaRPr lang="en-US" altLang="zh-CN" dirty="0">
              <a:latin typeface="Times New Roman" panose="02020603050405020304" pitchFamily="18" charset="0"/>
              <a:ea typeface="黑体" panose="02010609060101010101" pitchFamily="49" charset="-122"/>
            </a:endParaRPr>
          </a:p>
          <a:p>
            <a:pPr marL="530225" lvl="1" indent="0">
              <a:buNone/>
            </a:pPr>
            <a:endParaRPr lang="zh-CN" altLang="en-US"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内容提要</a:t>
            </a:r>
          </a:p>
        </p:txBody>
      </p:sp>
      <p:sp>
        <p:nvSpPr>
          <p:cNvPr id="4" name="灯片编号占位符 3"/>
          <p:cNvSpPr>
            <a:spLocks noGrp="1"/>
          </p:cNvSpPr>
          <p:nvPr>
            <p:ph type="sldNum" sz="quarter" idx="10"/>
          </p:nvPr>
        </p:nvSpPr>
        <p:spPr/>
        <p:txBody>
          <a:bodyPr/>
          <a:lstStyle/>
          <a:p>
            <a:fld id="{4235D990-D27F-4F2C-9FEA-C8DF9BEEB4E2}" type="slidenum">
              <a:rPr lang="zh-CN" altLang="en-US" smtClean="0"/>
              <a:t>4</a:t>
            </a:fld>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矩形 51"/>
          <p:cNvSpPr/>
          <p:nvPr/>
        </p:nvSpPr>
        <p:spPr>
          <a:xfrm rot="5400000">
            <a:off x="1459230" y="3940810"/>
            <a:ext cx="4314190" cy="160655"/>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9" name="右箭头 48"/>
          <p:cNvSpPr/>
          <p:nvPr/>
        </p:nvSpPr>
        <p:spPr>
          <a:xfrm rot="16200000">
            <a:off x="7423150" y="3751580"/>
            <a:ext cx="713740" cy="28321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2" name="标题 1"/>
          <p:cNvSpPr>
            <a:spLocks noGrp="1"/>
          </p:cNvSpPr>
          <p:nvPr>
            <p:ph type="title"/>
          </p:nvPr>
        </p:nvSpPr>
        <p:spPr/>
        <p:txBody>
          <a:bodyPr/>
          <a:lstStyle/>
          <a:p>
            <a:r>
              <a:rPr lang="en-US" altLang="zh-CN" dirty="0">
                <a:solidFill>
                  <a:schemeClr val="tx1"/>
                </a:solidFill>
                <a:latin typeface="Times New Roman" panose="02020603050405020304" pitchFamily="18" charset="0"/>
                <a:ea typeface="黑体" panose="02010609060101010101" pitchFamily="49" charset="-122"/>
              </a:rPr>
              <a:t>CPU</a:t>
            </a:r>
            <a:r>
              <a:rPr lang="zh-CN" altLang="en-US" dirty="0">
                <a:solidFill>
                  <a:schemeClr val="tx1"/>
                </a:solidFill>
                <a:latin typeface="Times New Roman" panose="02020603050405020304" pitchFamily="18" charset="0"/>
                <a:ea typeface="黑体" panose="02010609060101010101" pitchFamily="49" charset="-122"/>
              </a:rPr>
              <a:t>子系统</a:t>
            </a:r>
          </a:p>
        </p:txBody>
      </p:sp>
      <p:sp>
        <p:nvSpPr>
          <p:cNvPr id="4" name="内容占位符 3"/>
          <p:cNvSpPr>
            <a:spLocks noGrp="1"/>
          </p:cNvSpPr>
          <p:nvPr>
            <p:ph sz="half" idx="1"/>
          </p:nvPr>
        </p:nvSpPr>
        <p:spPr>
          <a:xfrm>
            <a:off x="0" y="1003097"/>
            <a:ext cx="5833872" cy="469444"/>
          </a:xfrm>
        </p:spPr>
        <p:txBody>
          <a:bodyPr/>
          <a:lstStyle/>
          <a:p>
            <a:r>
              <a:rPr lang="en-US" altLang="zh-CN" dirty="0">
                <a:solidFill>
                  <a:schemeClr val="tx1"/>
                </a:solidFill>
                <a:latin typeface="Times New Roman" panose="02020603050405020304" pitchFamily="18" charset="0"/>
                <a:ea typeface="黑体" panose="02010609060101010101" pitchFamily="49" charset="-122"/>
                <a:sym typeface="+mn-ea"/>
              </a:rPr>
              <a:t>CPU</a:t>
            </a:r>
            <a:r>
              <a:rPr lang="zh-CN" altLang="en-US" dirty="0">
                <a:solidFill>
                  <a:schemeClr val="tx1"/>
                </a:solidFill>
                <a:latin typeface="Times New Roman" panose="02020603050405020304" pitchFamily="18" charset="0"/>
                <a:ea typeface="黑体" panose="02010609060101010101" pitchFamily="49" charset="-122"/>
                <a:sym typeface="+mn-ea"/>
              </a:rPr>
              <a:t>结构</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40</a:t>
            </a:fld>
            <a:endParaRPr lang="zh-CN" altLang="en-US"/>
          </a:p>
        </p:txBody>
      </p:sp>
      <p:sp>
        <p:nvSpPr>
          <p:cNvPr id="3" name="矩形 2"/>
          <p:cNvSpPr/>
          <p:nvPr/>
        </p:nvSpPr>
        <p:spPr>
          <a:xfrm>
            <a:off x="1820545" y="1710690"/>
            <a:ext cx="3496945" cy="186690"/>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 name="矩形 4"/>
          <p:cNvSpPr/>
          <p:nvPr/>
        </p:nvSpPr>
        <p:spPr>
          <a:xfrm>
            <a:off x="1814830" y="2247583"/>
            <a:ext cx="1334135" cy="337185"/>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ALU</a:t>
            </a:r>
          </a:p>
        </p:txBody>
      </p:sp>
      <p:sp>
        <p:nvSpPr>
          <p:cNvPr id="7" name="矩形 6"/>
          <p:cNvSpPr/>
          <p:nvPr/>
        </p:nvSpPr>
        <p:spPr>
          <a:xfrm>
            <a:off x="1814830" y="3302318"/>
            <a:ext cx="133413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R1</a:t>
            </a:r>
          </a:p>
        </p:txBody>
      </p:sp>
      <p:sp>
        <p:nvSpPr>
          <p:cNvPr id="8" name="矩形 7"/>
          <p:cNvSpPr/>
          <p:nvPr/>
        </p:nvSpPr>
        <p:spPr>
          <a:xfrm>
            <a:off x="1814830" y="3624898"/>
            <a:ext cx="133413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R2</a:t>
            </a:r>
          </a:p>
        </p:txBody>
      </p:sp>
      <p:sp>
        <p:nvSpPr>
          <p:cNvPr id="9" name="矩形 8"/>
          <p:cNvSpPr/>
          <p:nvPr/>
        </p:nvSpPr>
        <p:spPr>
          <a:xfrm>
            <a:off x="1814830" y="3953193"/>
            <a:ext cx="133413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R3</a:t>
            </a:r>
          </a:p>
        </p:txBody>
      </p:sp>
      <p:sp>
        <p:nvSpPr>
          <p:cNvPr id="10" name="矩形 9"/>
          <p:cNvSpPr/>
          <p:nvPr/>
        </p:nvSpPr>
        <p:spPr>
          <a:xfrm>
            <a:off x="1814830" y="2984818"/>
            <a:ext cx="133413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R0</a:t>
            </a:r>
          </a:p>
        </p:txBody>
      </p:sp>
      <p:sp>
        <p:nvSpPr>
          <p:cNvPr id="11" name="矩形 10"/>
          <p:cNvSpPr/>
          <p:nvPr/>
        </p:nvSpPr>
        <p:spPr>
          <a:xfrm>
            <a:off x="1601470" y="4591368"/>
            <a:ext cx="176085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数据缓冲寄存器</a:t>
            </a:r>
          </a:p>
        </p:txBody>
      </p:sp>
      <p:sp>
        <p:nvSpPr>
          <p:cNvPr id="12" name="矩形 11"/>
          <p:cNvSpPr/>
          <p:nvPr/>
        </p:nvSpPr>
        <p:spPr>
          <a:xfrm>
            <a:off x="1601470" y="6086793"/>
            <a:ext cx="176085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状态字寄存器</a:t>
            </a:r>
          </a:p>
        </p:txBody>
      </p:sp>
      <p:sp>
        <p:nvSpPr>
          <p:cNvPr id="13" name="矩形 12"/>
          <p:cNvSpPr/>
          <p:nvPr/>
        </p:nvSpPr>
        <p:spPr>
          <a:xfrm>
            <a:off x="4309110" y="2880678"/>
            <a:ext cx="1760855" cy="337185"/>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数据</a:t>
            </a:r>
            <a:r>
              <a:rPr lang="en-US" altLang="zh-CN" sz="1600" dirty="0">
                <a:solidFill>
                  <a:schemeClr val="tx1"/>
                </a:solidFill>
                <a:latin typeface="Times New Roman" panose="02020603050405020304" pitchFamily="18" charset="0"/>
                <a:ea typeface="黑体" panose="02010609060101010101" pitchFamily="49" charset="-122"/>
              </a:rPr>
              <a:t>cache</a:t>
            </a:r>
          </a:p>
        </p:txBody>
      </p:sp>
      <p:sp>
        <p:nvSpPr>
          <p:cNvPr id="14" name="矩形 13"/>
          <p:cNvSpPr/>
          <p:nvPr/>
        </p:nvSpPr>
        <p:spPr>
          <a:xfrm>
            <a:off x="4309110" y="2584768"/>
            <a:ext cx="1760855" cy="337185"/>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endParaRPr lang="en-US" altLang="zh-CN" sz="1600">
              <a:solidFill>
                <a:schemeClr val="tx1"/>
              </a:solidFill>
              <a:latin typeface="+mn-ea"/>
            </a:endParaRPr>
          </a:p>
        </p:txBody>
      </p:sp>
      <p:sp>
        <p:nvSpPr>
          <p:cNvPr id="15" name="矩形 14"/>
          <p:cNvSpPr/>
          <p:nvPr/>
        </p:nvSpPr>
        <p:spPr>
          <a:xfrm>
            <a:off x="4309110" y="3184208"/>
            <a:ext cx="1760855" cy="337185"/>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endParaRPr lang="en-US" altLang="zh-CN" sz="1600">
              <a:solidFill>
                <a:schemeClr val="tx1"/>
              </a:solidFill>
              <a:latin typeface="+mn-ea"/>
            </a:endParaRPr>
          </a:p>
        </p:txBody>
      </p:sp>
      <p:sp>
        <p:nvSpPr>
          <p:cNvPr id="16" name="矩形 15"/>
          <p:cNvSpPr/>
          <p:nvPr/>
        </p:nvSpPr>
        <p:spPr>
          <a:xfrm>
            <a:off x="6899910" y="2880678"/>
            <a:ext cx="1760855" cy="337185"/>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指令</a:t>
            </a:r>
            <a:r>
              <a:rPr lang="en-US" altLang="zh-CN" sz="1600" dirty="0">
                <a:solidFill>
                  <a:schemeClr val="tx1"/>
                </a:solidFill>
                <a:latin typeface="Times New Roman" panose="02020603050405020304" pitchFamily="18" charset="0"/>
                <a:ea typeface="黑体" panose="02010609060101010101" pitchFamily="49" charset="-122"/>
              </a:rPr>
              <a:t>cache</a:t>
            </a:r>
          </a:p>
        </p:txBody>
      </p:sp>
      <p:sp>
        <p:nvSpPr>
          <p:cNvPr id="17" name="矩形 16"/>
          <p:cNvSpPr/>
          <p:nvPr/>
        </p:nvSpPr>
        <p:spPr>
          <a:xfrm>
            <a:off x="6899910" y="2584768"/>
            <a:ext cx="1760855" cy="337185"/>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endParaRPr lang="en-US" altLang="zh-CN" sz="1600">
              <a:solidFill>
                <a:schemeClr val="tx1"/>
              </a:solidFill>
              <a:latin typeface="+mn-ea"/>
            </a:endParaRPr>
          </a:p>
        </p:txBody>
      </p:sp>
      <p:sp>
        <p:nvSpPr>
          <p:cNvPr id="18" name="矩形 17"/>
          <p:cNvSpPr/>
          <p:nvPr/>
        </p:nvSpPr>
        <p:spPr>
          <a:xfrm>
            <a:off x="6899910" y="3184208"/>
            <a:ext cx="1760855" cy="337185"/>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endParaRPr lang="en-US" altLang="zh-CN" sz="1600">
              <a:solidFill>
                <a:schemeClr val="tx1"/>
              </a:solidFill>
              <a:latin typeface="+mn-ea"/>
            </a:endParaRPr>
          </a:p>
        </p:txBody>
      </p:sp>
      <p:sp>
        <p:nvSpPr>
          <p:cNvPr id="20" name="矩形 19"/>
          <p:cNvSpPr/>
          <p:nvPr/>
        </p:nvSpPr>
        <p:spPr>
          <a:xfrm>
            <a:off x="4309110" y="4249738"/>
            <a:ext cx="176085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地址寄存器</a:t>
            </a:r>
          </a:p>
        </p:txBody>
      </p:sp>
      <p:sp>
        <p:nvSpPr>
          <p:cNvPr id="21" name="矩形 20"/>
          <p:cNvSpPr/>
          <p:nvPr/>
        </p:nvSpPr>
        <p:spPr>
          <a:xfrm>
            <a:off x="6899910" y="4264343"/>
            <a:ext cx="176085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程序计数器</a:t>
            </a:r>
          </a:p>
        </p:txBody>
      </p:sp>
      <p:sp>
        <p:nvSpPr>
          <p:cNvPr id="22" name="矩形 21"/>
          <p:cNvSpPr/>
          <p:nvPr/>
        </p:nvSpPr>
        <p:spPr>
          <a:xfrm>
            <a:off x="4652010" y="5383848"/>
            <a:ext cx="1760855" cy="583565"/>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时序发生器</a:t>
            </a:r>
          </a:p>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操作控制器</a:t>
            </a:r>
          </a:p>
        </p:txBody>
      </p:sp>
      <p:sp>
        <p:nvSpPr>
          <p:cNvPr id="23" name="矩形 22"/>
          <p:cNvSpPr/>
          <p:nvPr/>
        </p:nvSpPr>
        <p:spPr>
          <a:xfrm>
            <a:off x="7022465" y="5507355"/>
            <a:ext cx="1351280"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指令译码器</a:t>
            </a:r>
          </a:p>
        </p:txBody>
      </p:sp>
      <p:sp>
        <p:nvSpPr>
          <p:cNvPr id="24" name="矩形 23"/>
          <p:cNvSpPr/>
          <p:nvPr/>
        </p:nvSpPr>
        <p:spPr>
          <a:xfrm>
            <a:off x="7734300" y="6026785"/>
            <a:ext cx="808990"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rPr>
              <a:t>OP</a:t>
            </a:r>
            <a:r>
              <a:rPr lang="zh-CN" altLang="en-US" sz="1600" dirty="0">
                <a:solidFill>
                  <a:schemeClr val="tx1"/>
                </a:solidFill>
                <a:latin typeface="Times New Roman" panose="02020603050405020304" pitchFamily="18" charset="0"/>
                <a:ea typeface="黑体" panose="02010609060101010101" pitchFamily="49" charset="-122"/>
              </a:rPr>
              <a:t>码</a:t>
            </a:r>
          </a:p>
        </p:txBody>
      </p:sp>
      <p:sp>
        <p:nvSpPr>
          <p:cNvPr id="25" name="矩形 24"/>
          <p:cNvSpPr/>
          <p:nvPr/>
        </p:nvSpPr>
        <p:spPr>
          <a:xfrm>
            <a:off x="8514080" y="6026785"/>
            <a:ext cx="1291590"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地址码</a:t>
            </a:r>
          </a:p>
        </p:txBody>
      </p:sp>
      <p:sp>
        <p:nvSpPr>
          <p:cNvPr id="26" name="文本框 25"/>
          <p:cNvSpPr txBox="1"/>
          <p:nvPr/>
        </p:nvSpPr>
        <p:spPr>
          <a:xfrm>
            <a:off x="2890520" y="1428750"/>
            <a:ext cx="1820545" cy="337185"/>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mn-ea"/>
              </a:rPr>
              <a:t>数据总线</a:t>
            </a:r>
            <a:r>
              <a:rPr lang="en-US" altLang="zh-CN" sz="1600" dirty="0">
                <a:latin typeface="Times New Roman" panose="02020603050405020304" pitchFamily="18" charset="0"/>
                <a:ea typeface="黑体" panose="02010609060101010101" pitchFamily="49" charset="-122"/>
                <a:cs typeface="+mn-ea"/>
              </a:rPr>
              <a:t>DBUS</a:t>
            </a:r>
          </a:p>
        </p:txBody>
      </p:sp>
      <p:sp>
        <p:nvSpPr>
          <p:cNvPr id="27" name="文本框 26"/>
          <p:cNvSpPr txBox="1"/>
          <p:nvPr/>
        </p:nvSpPr>
        <p:spPr>
          <a:xfrm>
            <a:off x="7022465" y="1423670"/>
            <a:ext cx="1820545" cy="337185"/>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mn-ea"/>
              </a:rPr>
              <a:t>指令总线</a:t>
            </a:r>
            <a:r>
              <a:rPr lang="en-US" altLang="zh-CN" sz="1600" dirty="0">
                <a:latin typeface="Times New Roman" panose="02020603050405020304" pitchFamily="18" charset="0"/>
                <a:ea typeface="黑体" panose="02010609060101010101" pitchFamily="49" charset="-122"/>
                <a:cs typeface="+mn-ea"/>
              </a:rPr>
              <a:t>IBUS</a:t>
            </a:r>
          </a:p>
        </p:txBody>
      </p:sp>
      <p:sp>
        <p:nvSpPr>
          <p:cNvPr id="28" name="文本框 27"/>
          <p:cNvSpPr txBox="1"/>
          <p:nvPr/>
        </p:nvSpPr>
        <p:spPr>
          <a:xfrm>
            <a:off x="3134360" y="2978785"/>
            <a:ext cx="401955" cy="1322070"/>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mn-ea"/>
              </a:rPr>
              <a:t>通用寄存器</a:t>
            </a:r>
          </a:p>
        </p:txBody>
      </p:sp>
      <p:sp>
        <p:nvSpPr>
          <p:cNvPr id="29" name="文本框 28"/>
          <p:cNvSpPr txBox="1"/>
          <p:nvPr/>
        </p:nvSpPr>
        <p:spPr>
          <a:xfrm>
            <a:off x="1224915" y="4591685"/>
            <a:ext cx="58991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cs typeface="+mn-ea"/>
              </a:rPr>
              <a:t>DR</a:t>
            </a:r>
          </a:p>
        </p:txBody>
      </p:sp>
      <p:sp>
        <p:nvSpPr>
          <p:cNvPr id="30" name="文本框 29"/>
          <p:cNvSpPr txBox="1"/>
          <p:nvPr/>
        </p:nvSpPr>
        <p:spPr>
          <a:xfrm>
            <a:off x="5237480" y="5962015"/>
            <a:ext cx="58991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cs typeface="+mn-ea"/>
              </a:rPr>
              <a:t>OC</a:t>
            </a:r>
          </a:p>
        </p:txBody>
      </p:sp>
      <p:sp>
        <p:nvSpPr>
          <p:cNvPr id="31" name="文本框 30"/>
          <p:cNvSpPr txBox="1"/>
          <p:nvPr/>
        </p:nvSpPr>
        <p:spPr>
          <a:xfrm>
            <a:off x="3813810" y="4235450"/>
            <a:ext cx="58991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cs typeface="+mn-ea"/>
              </a:rPr>
              <a:t>AR</a:t>
            </a:r>
          </a:p>
        </p:txBody>
      </p:sp>
      <p:sp>
        <p:nvSpPr>
          <p:cNvPr id="32" name="文本框 31"/>
          <p:cNvSpPr txBox="1"/>
          <p:nvPr/>
        </p:nvSpPr>
        <p:spPr>
          <a:xfrm>
            <a:off x="6497955" y="4264660"/>
            <a:ext cx="58991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cs typeface="+mn-ea"/>
              </a:rPr>
              <a:t>PC</a:t>
            </a:r>
          </a:p>
        </p:txBody>
      </p:sp>
      <p:sp>
        <p:nvSpPr>
          <p:cNvPr id="33" name="文本框 32"/>
          <p:cNvSpPr txBox="1"/>
          <p:nvPr/>
        </p:nvSpPr>
        <p:spPr>
          <a:xfrm>
            <a:off x="7290435" y="6022340"/>
            <a:ext cx="58991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cs typeface="+mn-ea"/>
              </a:rPr>
              <a:t>IR</a:t>
            </a:r>
          </a:p>
        </p:txBody>
      </p:sp>
      <p:sp>
        <p:nvSpPr>
          <p:cNvPr id="34" name="文本框 33"/>
          <p:cNvSpPr txBox="1"/>
          <p:nvPr/>
        </p:nvSpPr>
        <p:spPr>
          <a:xfrm>
            <a:off x="7844155" y="6339205"/>
            <a:ext cx="1761490" cy="337185"/>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mn-ea"/>
              </a:rPr>
              <a:t>指令寄存器</a:t>
            </a:r>
          </a:p>
        </p:txBody>
      </p:sp>
      <p:sp>
        <p:nvSpPr>
          <p:cNvPr id="36" name="文本框 35"/>
          <p:cNvSpPr txBox="1"/>
          <p:nvPr/>
        </p:nvSpPr>
        <p:spPr>
          <a:xfrm>
            <a:off x="4039870" y="5189220"/>
            <a:ext cx="589915" cy="583565"/>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mn-ea"/>
              </a:rPr>
              <a:t>控制信号</a:t>
            </a:r>
          </a:p>
        </p:txBody>
      </p:sp>
      <p:sp>
        <p:nvSpPr>
          <p:cNvPr id="38" name="文本框 37"/>
          <p:cNvSpPr txBox="1"/>
          <p:nvPr/>
        </p:nvSpPr>
        <p:spPr>
          <a:xfrm>
            <a:off x="7184390" y="3783965"/>
            <a:ext cx="1897380" cy="337185"/>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mn-ea"/>
              </a:rPr>
              <a:t>指令</a:t>
            </a:r>
            <a:r>
              <a:rPr lang="en-US" altLang="zh-CN" sz="1600" dirty="0">
                <a:latin typeface="Times New Roman" panose="02020603050405020304" pitchFamily="18" charset="0"/>
                <a:ea typeface="黑体" panose="02010609060101010101" pitchFamily="49" charset="-122"/>
                <a:cs typeface="+mn-ea"/>
              </a:rPr>
              <a:t>    </a:t>
            </a:r>
            <a:r>
              <a:rPr lang="zh-CN" altLang="en-US" sz="1600" dirty="0">
                <a:latin typeface="Times New Roman" panose="02020603050405020304" pitchFamily="18" charset="0"/>
                <a:ea typeface="黑体" panose="02010609060101010101" pitchFamily="49" charset="-122"/>
                <a:cs typeface="+mn-ea"/>
              </a:rPr>
              <a:t>地址总线</a:t>
            </a:r>
          </a:p>
        </p:txBody>
      </p:sp>
      <p:sp>
        <p:nvSpPr>
          <p:cNvPr id="40" name="左右箭头 39"/>
          <p:cNvSpPr/>
          <p:nvPr/>
        </p:nvSpPr>
        <p:spPr>
          <a:xfrm rot="5400000">
            <a:off x="4521200" y="2071370"/>
            <a:ext cx="716280" cy="310515"/>
          </a:xfrm>
          <a:prstGeom prst="leftRightArrow">
            <a:avLst>
              <a:gd name="adj1" fmla="val 43380"/>
              <a:gd name="adj2" fmla="val 46478"/>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1" name="矩形 40"/>
          <p:cNvSpPr/>
          <p:nvPr/>
        </p:nvSpPr>
        <p:spPr>
          <a:xfrm>
            <a:off x="6069965" y="1705610"/>
            <a:ext cx="4126865" cy="162560"/>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2" name="右箭头 41"/>
          <p:cNvSpPr/>
          <p:nvPr/>
        </p:nvSpPr>
        <p:spPr>
          <a:xfrm rot="16200000">
            <a:off x="2292350" y="1903095"/>
            <a:ext cx="379730"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3" name="右箭头 42"/>
          <p:cNvSpPr/>
          <p:nvPr/>
        </p:nvSpPr>
        <p:spPr>
          <a:xfrm rot="16200000">
            <a:off x="2291715" y="2606040"/>
            <a:ext cx="379730"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4" name="右箭头 43"/>
          <p:cNvSpPr/>
          <p:nvPr/>
        </p:nvSpPr>
        <p:spPr>
          <a:xfrm rot="16200000">
            <a:off x="2317750" y="4283075"/>
            <a:ext cx="328930"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5" name="右箭头 44"/>
          <p:cNvSpPr/>
          <p:nvPr/>
        </p:nvSpPr>
        <p:spPr>
          <a:xfrm rot="16200000">
            <a:off x="1697990" y="5584825"/>
            <a:ext cx="555625"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6" name="右箭头 45"/>
          <p:cNvSpPr/>
          <p:nvPr/>
        </p:nvSpPr>
        <p:spPr>
          <a:xfrm rot="16200000">
            <a:off x="2207895" y="5588635"/>
            <a:ext cx="548005"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7" name="右箭头 46"/>
          <p:cNvSpPr/>
          <p:nvPr/>
        </p:nvSpPr>
        <p:spPr>
          <a:xfrm rot="16200000">
            <a:off x="2720340" y="5588635"/>
            <a:ext cx="547370"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8" name="右箭头 47"/>
          <p:cNvSpPr/>
          <p:nvPr/>
        </p:nvSpPr>
        <p:spPr>
          <a:xfrm rot="16200000">
            <a:off x="4819650" y="3736975"/>
            <a:ext cx="713740" cy="28321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7" name="文本框 36"/>
          <p:cNvSpPr txBox="1"/>
          <p:nvPr/>
        </p:nvSpPr>
        <p:spPr>
          <a:xfrm>
            <a:off x="4551045" y="3783965"/>
            <a:ext cx="1657985" cy="337185"/>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mn-ea"/>
              </a:rPr>
              <a:t>数据</a:t>
            </a:r>
            <a:r>
              <a:rPr lang="en-US" altLang="zh-CN" sz="1600" dirty="0">
                <a:latin typeface="Times New Roman" panose="02020603050405020304" pitchFamily="18" charset="0"/>
                <a:ea typeface="黑体" panose="02010609060101010101" pitchFamily="49" charset="-122"/>
                <a:cs typeface="+mn-ea"/>
              </a:rPr>
              <a:t>    </a:t>
            </a:r>
            <a:r>
              <a:rPr lang="zh-CN" altLang="en-US" sz="1600" dirty="0">
                <a:latin typeface="Times New Roman" panose="02020603050405020304" pitchFamily="18" charset="0"/>
                <a:ea typeface="黑体" panose="02010609060101010101" pitchFamily="49" charset="-122"/>
                <a:cs typeface="+mn-ea"/>
              </a:rPr>
              <a:t>地址总线</a:t>
            </a:r>
          </a:p>
        </p:txBody>
      </p:sp>
      <p:sp>
        <p:nvSpPr>
          <p:cNvPr id="50" name="右箭头 49"/>
          <p:cNvSpPr/>
          <p:nvPr/>
        </p:nvSpPr>
        <p:spPr>
          <a:xfrm rot="16200000">
            <a:off x="4999990" y="4596130"/>
            <a:ext cx="379730"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1" name="右箭头 50"/>
          <p:cNvSpPr/>
          <p:nvPr/>
        </p:nvSpPr>
        <p:spPr>
          <a:xfrm rot="16200000">
            <a:off x="7628255" y="4613910"/>
            <a:ext cx="379730"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3" name="右箭头 52"/>
          <p:cNvSpPr/>
          <p:nvPr/>
        </p:nvSpPr>
        <p:spPr>
          <a:xfrm rot="10800000">
            <a:off x="4039870" y="5621655"/>
            <a:ext cx="589280" cy="24447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4" name="右箭头 53"/>
          <p:cNvSpPr/>
          <p:nvPr/>
        </p:nvSpPr>
        <p:spPr>
          <a:xfrm rot="10800000">
            <a:off x="6370320" y="5576570"/>
            <a:ext cx="652145" cy="22415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5" name="右箭头 54"/>
          <p:cNvSpPr/>
          <p:nvPr/>
        </p:nvSpPr>
        <p:spPr>
          <a:xfrm rot="16200000">
            <a:off x="7816215" y="5735320"/>
            <a:ext cx="249555" cy="32512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6" name="右箭头 55"/>
          <p:cNvSpPr/>
          <p:nvPr/>
        </p:nvSpPr>
        <p:spPr>
          <a:xfrm rot="16200000">
            <a:off x="7444105" y="2078990"/>
            <a:ext cx="673100"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7" name="矩形 56"/>
          <p:cNvSpPr/>
          <p:nvPr/>
        </p:nvSpPr>
        <p:spPr>
          <a:xfrm rot="5400000">
            <a:off x="7697470" y="4177030"/>
            <a:ext cx="4836160" cy="163195"/>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8" name="矩形 57"/>
          <p:cNvSpPr/>
          <p:nvPr/>
        </p:nvSpPr>
        <p:spPr>
          <a:xfrm>
            <a:off x="3683000" y="4940935"/>
            <a:ext cx="5609590" cy="156845"/>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9" name="右箭头 58"/>
          <p:cNvSpPr/>
          <p:nvPr/>
        </p:nvSpPr>
        <p:spPr>
          <a:xfrm>
            <a:off x="8384540" y="5515610"/>
            <a:ext cx="709930" cy="28511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60" name="右箭头 59"/>
          <p:cNvSpPr/>
          <p:nvPr/>
        </p:nvSpPr>
        <p:spPr>
          <a:xfrm rot="16200000">
            <a:off x="8781415" y="5410835"/>
            <a:ext cx="924560" cy="29845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61" name="右箭头 60"/>
          <p:cNvSpPr/>
          <p:nvPr/>
        </p:nvSpPr>
        <p:spPr>
          <a:xfrm rot="12600000">
            <a:off x="9491980" y="6409055"/>
            <a:ext cx="509905" cy="26670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cxnSp>
        <p:nvCxnSpPr>
          <p:cNvPr id="62" name="肘形连接符 61"/>
          <p:cNvCxnSpPr/>
          <p:nvPr/>
        </p:nvCxnSpPr>
        <p:spPr>
          <a:xfrm rot="5400000">
            <a:off x="-200025" y="4234180"/>
            <a:ext cx="3844925" cy="196215"/>
          </a:xfrm>
          <a:prstGeom prst="bentConnector4">
            <a:avLst>
              <a:gd name="adj1" fmla="val 990"/>
              <a:gd name="adj2" fmla="val 368608"/>
            </a:avLst>
          </a:prstGeom>
          <a:ln w="28575" cmpd="sng">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3" name="右箭头 62"/>
          <p:cNvSpPr/>
          <p:nvPr/>
        </p:nvSpPr>
        <p:spPr>
          <a:xfrm rot="16200000">
            <a:off x="2317750" y="4869815"/>
            <a:ext cx="328930" cy="309880"/>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64" name="矩形 63"/>
          <p:cNvSpPr/>
          <p:nvPr/>
        </p:nvSpPr>
        <p:spPr>
          <a:xfrm>
            <a:off x="2393950" y="5154930"/>
            <a:ext cx="1142365" cy="186690"/>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运算器</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sym typeface="+mn-ea"/>
              </a:rPr>
              <a:t>一位全加器</a:t>
            </a:r>
            <a:endParaRPr lang="zh-CN" altLang="en-US" dirty="0">
              <a:solidFill>
                <a:schemeClr val="tx1"/>
              </a:solidFill>
              <a:latin typeface="Times New Roman" panose="02020603050405020304" pitchFamily="18" charset="0"/>
              <a:ea typeface="黑体" panose="02010609060101010101" pitchFamily="49" charset="-122"/>
              <a:sym typeface="+mn-ea"/>
            </a:endParaRP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41</a:t>
            </a:fld>
            <a:endParaRPr lang="zh-CN" altLang="en-US"/>
          </a:p>
        </p:txBody>
      </p:sp>
      <p:sp>
        <p:nvSpPr>
          <p:cNvPr id="11" name="文本框 10"/>
          <p:cNvSpPr txBox="1"/>
          <p:nvPr/>
        </p:nvSpPr>
        <p:spPr>
          <a:xfrm>
            <a:off x="357863" y="1549891"/>
            <a:ext cx="10952018" cy="1322070"/>
          </a:xfrm>
          <a:prstGeom prst="rect">
            <a:avLst/>
          </a:prstGeom>
          <a:noFill/>
        </p:spPr>
        <p:txBody>
          <a:bodyPr wrap="square">
            <a:spAutoFit/>
          </a:bodyPr>
          <a:lstStyle/>
          <a:p>
            <a:r>
              <a:rPr lang="en-US" dirty="0">
                <a:solidFill>
                  <a:srgbClr val="000000"/>
                </a:solidFill>
                <a:latin typeface="Times New Roman" panose="02020603050405020304" pitchFamily="18" charset="0"/>
                <a:ea typeface="黑体" panose="02010609060101010101" pitchFamily="49" charset="-122"/>
              </a:rPr>
              <a:t>	</a:t>
            </a:r>
            <a:r>
              <a:rPr sz="2000" dirty="0">
                <a:solidFill>
                  <a:srgbClr val="000000"/>
                </a:solidFill>
                <a:latin typeface="Times New Roman" panose="02020603050405020304" pitchFamily="18" charset="0"/>
                <a:ea typeface="黑体" panose="02010609060101010101" pitchFamily="49" charset="-122"/>
              </a:rPr>
              <a:t>在计算机发展的早期阶段，计算组件被称为算术逻辑单元 (ALU)。 ALU 可以执行算术逻辑运算、比较运算和移位运算。之后，功能组件不断发展壮大，可以进行乘法、除法、取平方等运算。</a:t>
            </a:r>
            <a:r>
              <a:rPr lang="en-US" sz="2000" dirty="0">
                <a:solidFill>
                  <a:srgbClr val="000000"/>
                </a:solidFill>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sym typeface="+mn-ea"/>
              </a:rPr>
              <a:t>一位全加器是组成加法器的基本单元。一位全加器可以实现计算当前的两个二进制数以及低位进位的一个二进制数的和，并向高位进位。</a:t>
            </a:r>
            <a:endParaRPr sz="2000" dirty="0">
              <a:solidFill>
                <a:srgbClr val="000000"/>
              </a:solidFill>
              <a:latin typeface="Times New Roman" panose="02020603050405020304" pitchFamily="18" charset="0"/>
              <a:ea typeface="黑体" panose="02010609060101010101" pitchFamily="49" charset="-122"/>
            </a:endParaRPr>
          </a:p>
        </p:txBody>
      </p:sp>
      <p:graphicFrame>
        <p:nvGraphicFramePr>
          <p:cNvPr id="3" name="对象 -2147482598"/>
          <p:cNvGraphicFramePr>
            <a:graphicFrameLocks noChangeAspect="1"/>
          </p:cNvGraphicFramePr>
          <p:nvPr>
            <p:extLst>
              <p:ext uri="{D42A27DB-BD31-4B8C-83A1-F6EECF244321}">
                <p14:modId xmlns:p14="http://schemas.microsoft.com/office/powerpoint/2010/main" val="4230068069"/>
              </p:ext>
            </p:extLst>
          </p:nvPr>
        </p:nvGraphicFramePr>
        <p:xfrm>
          <a:off x="357863" y="3193415"/>
          <a:ext cx="5475882" cy="2473960"/>
        </p:xfrm>
        <a:graphic>
          <a:graphicData uri="http://schemas.openxmlformats.org/presentationml/2006/ole">
            <mc:AlternateContent xmlns:mc="http://schemas.openxmlformats.org/markup-compatibility/2006">
              <mc:Choice xmlns:v="urn:schemas-microsoft-com:vml" Requires="v">
                <p:oleObj spid="_x0000_s16386" r:id="rId4" imgW="3679825" imgH="1349375" progId="Visio.Drawing.15">
                  <p:embed/>
                </p:oleObj>
              </mc:Choice>
              <mc:Fallback>
                <p:oleObj r:id="rId4" imgW="3679825" imgH="1349375" progId="Visio.Drawing.15">
                  <p:embed/>
                  <p:pic>
                    <p:nvPicPr>
                      <p:cNvPr id="3" name="对象 -2147482598"/>
                      <p:cNvPicPr/>
                      <p:nvPr/>
                    </p:nvPicPr>
                    <p:blipFill>
                      <a:blip r:embed="rId5"/>
                      <a:stretch>
                        <a:fillRect/>
                      </a:stretch>
                    </p:blipFill>
                    <p:spPr>
                      <a:xfrm>
                        <a:off x="357863" y="3193415"/>
                        <a:ext cx="5475882" cy="2473960"/>
                      </a:xfrm>
                      <a:prstGeom prst="rect">
                        <a:avLst/>
                      </a:prstGeom>
                      <a:noFill/>
                      <a:ln w="38100">
                        <a:noFill/>
                        <a:miter/>
                      </a:ln>
                    </p:spPr>
                  </p:pic>
                </p:oleObj>
              </mc:Fallback>
            </mc:AlternateContent>
          </a:graphicData>
        </a:graphic>
      </p:graphicFrame>
      <p:sp>
        <p:nvSpPr>
          <p:cNvPr id="5" name="文本框 4"/>
          <p:cNvSpPr txBox="1"/>
          <p:nvPr/>
        </p:nvSpPr>
        <p:spPr>
          <a:xfrm>
            <a:off x="2254250" y="5667375"/>
            <a:ext cx="1325880" cy="368300"/>
          </a:xfrm>
          <a:prstGeom prst="rect">
            <a:avLst/>
          </a:prstGeom>
          <a:noFill/>
        </p:spPr>
        <p:txBody>
          <a:bodyPr wrap="none" rtlCol="0">
            <a:spAutoFit/>
          </a:bodyPr>
          <a:lstStyle/>
          <a:p>
            <a:r>
              <a:rPr lang="zh-CN" altLang="en-US" dirty="0">
                <a:latin typeface="Times New Roman" panose="02020603050405020304" pitchFamily="18" charset="0"/>
                <a:ea typeface="黑体" panose="02010609060101010101" pitchFamily="49" charset="-122"/>
              </a:rPr>
              <a:t>一位全加器</a:t>
            </a:r>
          </a:p>
        </p:txBody>
      </p:sp>
      <p:sp>
        <p:nvSpPr>
          <p:cNvPr id="46" name="文本框 45"/>
          <p:cNvSpPr txBox="1"/>
          <p:nvPr/>
        </p:nvSpPr>
        <p:spPr>
          <a:xfrm>
            <a:off x="6348095" y="3615690"/>
            <a:ext cx="4848225" cy="1630045"/>
          </a:xfrm>
          <a:prstGeom prst="rect">
            <a:avLst/>
          </a:prstGeom>
          <a:noFill/>
        </p:spPr>
        <p:txBody>
          <a:bodyPr wrap="square" rtlCol="0">
            <a:spAutoFit/>
          </a:bodyPr>
          <a:lstStyle/>
          <a:p>
            <a:pPr indent="0" algn="l">
              <a:buFont typeface="Arial" panose="020B0604020202020204" pitchFamily="34" charset="0"/>
              <a:buNone/>
            </a:pPr>
            <a:r>
              <a:rPr lang="en-US" altLang="zh-CN" sz="2000" dirty="0">
                <a:latin typeface="Times New Roman" panose="02020603050405020304" pitchFamily="18" charset="0"/>
                <a:ea typeface="黑体" panose="02010609060101010101" pitchFamily="49" charset="-122"/>
              </a:rPr>
              <a:t>	</a:t>
            </a:r>
            <a:endParaRPr lang="zh-CN" altLang="en-US" sz="2000" dirty="0">
              <a:latin typeface="Times New Roman" panose="02020603050405020304" pitchFamily="18" charset="0"/>
              <a:ea typeface="黑体" panose="02010609060101010101" pitchFamily="49" charset="-122"/>
            </a:endParaRPr>
          </a:p>
          <a:p>
            <a:pPr indent="0" algn="l">
              <a:buFont typeface="Arial" panose="020B0604020202020204" pitchFamily="34" charset="0"/>
              <a:buNone/>
            </a:pP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A与B表示当前相加的两个二进制数。</a:t>
            </a: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I表示由低位进位的一个二进制数。</a:t>
            </a:r>
          </a:p>
          <a:p>
            <a:pPr indent="0" algn="l">
              <a:buFont typeface="Arial" panose="020B0604020202020204" pitchFamily="34" charset="0"/>
              <a:buNone/>
            </a:pP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S代表两个二进制数相加的结果。</a:t>
            </a: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O代表向高位的进位。</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运算器</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sym typeface="+mn-ea"/>
              </a:rPr>
              <a:t>行波进位加法器</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42</a:t>
            </a:fld>
            <a:endParaRPr lang="zh-CN" altLang="en-US"/>
          </a:p>
        </p:txBody>
      </p:sp>
      <p:sp>
        <p:nvSpPr>
          <p:cNvPr id="7" name="文本框 6"/>
          <p:cNvSpPr txBox="1"/>
          <p:nvPr/>
        </p:nvSpPr>
        <p:spPr>
          <a:xfrm>
            <a:off x="368023" y="1500996"/>
            <a:ext cx="10952018" cy="1014730"/>
          </a:xfrm>
          <a:prstGeom prst="rect">
            <a:avLst/>
          </a:prstGeom>
          <a:noFill/>
        </p:spPr>
        <p:txBody>
          <a:bodyPr wrap="square">
            <a:spAutoFit/>
          </a:bodyPr>
          <a:lstStyle/>
          <a:p>
            <a:r>
              <a:rPr lang="en-US" sz="2000" dirty="0">
                <a:latin typeface="Times New Roman" panose="02020603050405020304" pitchFamily="18" charset="0"/>
                <a:ea typeface="黑体" panose="02010609060101010101" pitchFamily="49" charset="-122"/>
              </a:rPr>
              <a:t>	</a:t>
            </a:r>
            <a:r>
              <a:rPr sz="2000" dirty="0" err="1">
                <a:latin typeface="Times New Roman" panose="02020603050405020304" pitchFamily="18" charset="0"/>
                <a:ea typeface="黑体" panose="02010609060101010101" pitchFamily="49" charset="-122"/>
              </a:rPr>
              <a:t>行波进位加法器就是由多个一位全加器逐个串接所形成的加法器</a:t>
            </a:r>
            <a:r>
              <a:rPr lang="zh-CN" sz="2000" dirty="0">
                <a:latin typeface="Times New Roman" panose="02020603050405020304" pitchFamily="18" charset="0"/>
                <a:ea typeface="黑体" panose="02010609060101010101" pitchFamily="49" charset="-122"/>
              </a:rPr>
              <a:t>。所谓“行波”是指每一个一位全加器将来自低位的一位全加器所产生的进位作为本全加器的输入I来进行运算，输出O又将作为更高位的一位全加器的输入。</a:t>
            </a:r>
          </a:p>
        </p:txBody>
      </p:sp>
      <p:sp>
        <p:nvSpPr>
          <p:cNvPr id="8" name="矩形 7"/>
          <p:cNvSpPr/>
          <p:nvPr/>
        </p:nvSpPr>
        <p:spPr>
          <a:xfrm>
            <a:off x="1659255" y="3505835"/>
            <a:ext cx="1550670" cy="1657985"/>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一位全加器</a:t>
            </a:r>
            <a:r>
              <a:rPr lang="en-US" altLang="zh-CN" sz="1600" dirty="0">
                <a:solidFill>
                  <a:schemeClr val="tx1"/>
                </a:solidFill>
                <a:latin typeface="Times New Roman" panose="02020603050405020304" pitchFamily="18" charset="0"/>
                <a:ea typeface="黑体" panose="02010609060101010101" pitchFamily="49" charset="-122"/>
              </a:rPr>
              <a:t>4</a:t>
            </a:r>
          </a:p>
        </p:txBody>
      </p:sp>
      <p:cxnSp>
        <p:nvCxnSpPr>
          <p:cNvPr id="14" name="直接连接符 13"/>
          <p:cNvCxnSpPr/>
          <p:nvPr/>
        </p:nvCxnSpPr>
        <p:spPr>
          <a:xfrm>
            <a:off x="2036445" y="2764790"/>
            <a:ext cx="6350" cy="74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795270" y="2774950"/>
            <a:ext cx="3175" cy="7308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04365" y="5163820"/>
            <a:ext cx="1905" cy="730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830830" y="5163820"/>
            <a:ext cx="8255" cy="720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368550" y="5163820"/>
            <a:ext cx="3175" cy="709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834005" y="5867400"/>
            <a:ext cx="613410" cy="6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3437255" y="2805430"/>
            <a:ext cx="1270" cy="3072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3447415" y="2805430"/>
            <a:ext cx="613410" cy="6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3686175" y="3553460"/>
            <a:ext cx="1550670" cy="1657985"/>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一位全加器</a:t>
            </a:r>
            <a:r>
              <a:rPr lang="en-US" altLang="zh-CN" sz="1600" dirty="0">
                <a:solidFill>
                  <a:schemeClr val="tx1"/>
                </a:solidFill>
                <a:latin typeface="Times New Roman" panose="02020603050405020304" pitchFamily="18" charset="0"/>
                <a:ea typeface="黑体" panose="02010609060101010101" pitchFamily="49" charset="-122"/>
              </a:rPr>
              <a:t>3</a:t>
            </a:r>
          </a:p>
        </p:txBody>
      </p:sp>
      <p:cxnSp>
        <p:nvCxnSpPr>
          <p:cNvPr id="41" name="直接连接符 40"/>
          <p:cNvCxnSpPr/>
          <p:nvPr/>
        </p:nvCxnSpPr>
        <p:spPr>
          <a:xfrm>
            <a:off x="4063365" y="2812415"/>
            <a:ext cx="6350" cy="74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4822190" y="2822575"/>
            <a:ext cx="3175" cy="7308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3931285" y="5211445"/>
            <a:ext cx="1905" cy="730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857750" y="5211445"/>
            <a:ext cx="8255" cy="720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95470" y="5211445"/>
            <a:ext cx="3175" cy="709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4860925" y="5915025"/>
            <a:ext cx="613410" cy="6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5464175" y="2853055"/>
            <a:ext cx="1270" cy="3072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5474335" y="2853055"/>
            <a:ext cx="613410" cy="6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713095" y="3622675"/>
            <a:ext cx="1550670" cy="1657985"/>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一位全加器</a:t>
            </a:r>
            <a:r>
              <a:rPr lang="en-US" altLang="zh-CN" sz="1600" dirty="0">
                <a:solidFill>
                  <a:schemeClr val="tx1"/>
                </a:solidFill>
                <a:latin typeface="Times New Roman" panose="02020603050405020304" pitchFamily="18" charset="0"/>
                <a:ea typeface="黑体" panose="02010609060101010101" pitchFamily="49" charset="-122"/>
              </a:rPr>
              <a:t>2</a:t>
            </a:r>
          </a:p>
        </p:txBody>
      </p:sp>
      <p:cxnSp>
        <p:nvCxnSpPr>
          <p:cNvPr id="51" name="直接连接符 50"/>
          <p:cNvCxnSpPr/>
          <p:nvPr/>
        </p:nvCxnSpPr>
        <p:spPr>
          <a:xfrm>
            <a:off x="6090285" y="2881630"/>
            <a:ext cx="6350" cy="74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6849110" y="2891790"/>
            <a:ext cx="3175" cy="7308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5958205" y="5280660"/>
            <a:ext cx="1905" cy="730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884670" y="5280660"/>
            <a:ext cx="8255" cy="720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22390" y="5280660"/>
            <a:ext cx="3175" cy="709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6887845" y="5984240"/>
            <a:ext cx="613410" cy="6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7491095" y="2922270"/>
            <a:ext cx="1270" cy="3072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7501255" y="2922270"/>
            <a:ext cx="613410" cy="6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740015" y="3670300"/>
            <a:ext cx="1550670" cy="1657985"/>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一位全加器</a:t>
            </a:r>
            <a:r>
              <a:rPr lang="en-US" altLang="zh-CN" sz="1600" dirty="0">
                <a:solidFill>
                  <a:schemeClr val="tx1"/>
                </a:solidFill>
                <a:latin typeface="Times New Roman" panose="02020603050405020304" pitchFamily="18" charset="0"/>
                <a:ea typeface="黑体" panose="02010609060101010101" pitchFamily="49" charset="-122"/>
              </a:rPr>
              <a:t>1</a:t>
            </a:r>
          </a:p>
        </p:txBody>
      </p:sp>
      <p:cxnSp>
        <p:nvCxnSpPr>
          <p:cNvPr id="60" name="直接连接符 59"/>
          <p:cNvCxnSpPr/>
          <p:nvPr/>
        </p:nvCxnSpPr>
        <p:spPr>
          <a:xfrm>
            <a:off x="8117205" y="2929255"/>
            <a:ext cx="6350" cy="74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8876030" y="2939415"/>
            <a:ext cx="3175" cy="7308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7985125" y="5328285"/>
            <a:ext cx="1905" cy="730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911590" y="5328285"/>
            <a:ext cx="5080" cy="525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8449310" y="5328285"/>
            <a:ext cx="3175" cy="709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8752840" y="5839460"/>
            <a:ext cx="316865" cy="5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1720215" y="5873750"/>
            <a:ext cx="4311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A3</a:t>
            </a:r>
          </a:p>
        </p:txBody>
      </p:sp>
      <p:sp>
        <p:nvSpPr>
          <p:cNvPr id="69" name="文本框 68"/>
          <p:cNvSpPr txBox="1"/>
          <p:nvPr/>
        </p:nvSpPr>
        <p:spPr>
          <a:xfrm>
            <a:off x="2151380" y="586740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B3</a:t>
            </a:r>
          </a:p>
        </p:txBody>
      </p:sp>
      <p:sp>
        <p:nvSpPr>
          <p:cNvPr id="70" name="文本框 69"/>
          <p:cNvSpPr txBox="1"/>
          <p:nvPr/>
        </p:nvSpPr>
        <p:spPr>
          <a:xfrm>
            <a:off x="2613660" y="586613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C2</a:t>
            </a:r>
          </a:p>
        </p:txBody>
      </p:sp>
      <p:sp>
        <p:nvSpPr>
          <p:cNvPr id="71" name="文本框 70"/>
          <p:cNvSpPr txBox="1"/>
          <p:nvPr/>
        </p:nvSpPr>
        <p:spPr>
          <a:xfrm>
            <a:off x="1818640" y="251587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C3</a:t>
            </a:r>
          </a:p>
        </p:txBody>
      </p:sp>
      <p:sp>
        <p:nvSpPr>
          <p:cNvPr id="72" name="文本框 71"/>
          <p:cNvSpPr txBox="1"/>
          <p:nvPr/>
        </p:nvSpPr>
        <p:spPr>
          <a:xfrm>
            <a:off x="2625090" y="2515870"/>
            <a:ext cx="397510"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S3</a:t>
            </a:r>
          </a:p>
        </p:txBody>
      </p:sp>
      <p:sp>
        <p:nvSpPr>
          <p:cNvPr id="73" name="文本框 72"/>
          <p:cNvSpPr txBox="1"/>
          <p:nvPr/>
        </p:nvSpPr>
        <p:spPr>
          <a:xfrm>
            <a:off x="4608195" y="2522220"/>
            <a:ext cx="397510"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S2</a:t>
            </a:r>
          </a:p>
        </p:txBody>
      </p:sp>
      <p:sp>
        <p:nvSpPr>
          <p:cNvPr id="74" name="文本框 73"/>
          <p:cNvSpPr txBox="1"/>
          <p:nvPr/>
        </p:nvSpPr>
        <p:spPr>
          <a:xfrm>
            <a:off x="3747135" y="5949315"/>
            <a:ext cx="4311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A2</a:t>
            </a:r>
          </a:p>
        </p:txBody>
      </p:sp>
      <p:sp>
        <p:nvSpPr>
          <p:cNvPr id="75" name="文本框 74"/>
          <p:cNvSpPr txBox="1"/>
          <p:nvPr/>
        </p:nvSpPr>
        <p:spPr>
          <a:xfrm>
            <a:off x="4178300" y="5942965"/>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B2</a:t>
            </a:r>
          </a:p>
        </p:txBody>
      </p:sp>
      <p:sp>
        <p:nvSpPr>
          <p:cNvPr id="76" name="文本框 75"/>
          <p:cNvSpPr txBox="1"/>
          <p:nvPr/>
        </p:nvSpPr>
        <p:spPr>
          <a:xfrm>
            <a:off x="4640580" y="5941695"/>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C1</a:t>
            </a:r>
          </a:p>
        </p:txBody>
      </p:sp>
      <p:sp>
        <p:nvSpPr>
          <p:cNvPr id="77" name="文本框 76"/>
          <p:cNvSpPr txBox="1"/>
          <p:nvPr/>
        </p:nvSpPr>
        <p:spPr>
          <a:xfrm>
            <a:off x="5735955" y="6018530"/>
            <a:ext cx="4311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A1</a:t>
            </a:r>
          </a:p>
        </p:txBody>
      </p:sp>
      <p:sp>
        <p:nvSpPr>
          <p:cNvPr id="78" name="文本框 77"/>
          <p:cNvSpPr txBox="1"/>
          <p:nvPr/>
        </p:nvSpPr>
        <p:spPr>
          <a:xfrm>
            <a:off x="6167120" y="601218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B1</a:t>
            </a:r>
          </a:p>
        </p:txBody>
      </p:sp>
      <p:sp>
        <p:nvSpPr>
          <p:cNvPr id="79" name="文本框 78"/>
          <p:cNvSpPr txBox="1"/>
          <p:nvPr/>
        </p:nvSpPr>
        <p:spPr>
          <a:xfrm>
            <a:off x="6629400" y="6010910"/>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C0</a:t>
            </a:r>
          </a:p>
        </p:txBody>
      </p:sp>
      <p:sp>
        <p:nvSpPr>
          <p:cNvPr id="80" name="文本框 79"/>
          <p:cNvSpPr txBox="1"/>
          <p:nvPr/>
        </p:nvSpPr>
        <p:spPr>
          <a:xfrm>
            <a:off x="7692390" y="6064885"/>
            <a:ext cx="43116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A0</a:t>
            </a:r>
          </a:p>
        </p:txBody>
      </p:sp>
      <p:sp>
        <p:nvSpPr>
          <p:cNvPr id="81" name="文本框 80"/>
          <p:cNvSpPr txBox="1"/>
          <p:nvPr/>
        </p:nvSpPr>
        <p:spPr>
          <a:xfrm>
            <a:off x="8123555" y="6058535"/>
            <a:ext cx="419735"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B0</a:t>
            </a:r>
          </a:p>
        </p:txBody>
      </p:sp>
      <p:sp>
        <p:nvSpPr>
          <p:cNvPr id="82" name="文本框 81"/>
          <p:cNvSpPr txBox="1"/>
          <p:nvPr/>
        </p:nvSpPr>
        <p:spPr>
          <a:xfrm>
            <a:off x="6628765" y="2554605"/>
            <a:ext cx="397510"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S1</a:t>
            </a:r>
          </a:p>
        </p:txBody>
      </p:sp>
      <p:sp>
        <p:nvSpPr>
          <p:cNvPr id="83" name="文本框 82"/>
          <p:cNvSpPr txBox="1"/>
          <p:nvPr/>
        </p:nvSpPr>
        <p:spPr>
          <a:xfrm>
            <a:off x="8638540" y="2639695"/>
            <a:ext cx="397510"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rPr>
              <a:t>S0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控制器</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sym typeface="+mn-ea"/>
              </a:rPr>
              <a:t>控制器</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43</a:t>
            </a:fld>
            <a:endParaRPr lang="zh-CN" altLang="en-US"/>
          </a:p>
        </p:txBody>
      </p:sp>
      <p:sp>
        <p:nvSpPr>
          <p:cNvPr id="7" name="文本框 6"/>
          <p:cNvSpPr txBox="1"/>
          <p:nvPr/>
        </p:nvSpPr>
        <p:spPr>
          <a:xfrm>
            <a:off x="368023" y="1500996"/>
            <a:ext cx="10952018" cy="1630045"/>
          </a:xfrm>
          <a:prstGeom prst="rect">
            <a:avLst/>
          </a:prstGeom>
          <a:noFill/>
        </p:spPr>
        <p:txBody>
          <a:bodyPr wrap="square">
            <a:spAutoFit/>
          </a:bodyPr>
          <a:lstStyle/>
          <a:p>
            <a:r>
              <a:rPr lang="en-US" sz="2000" dirty="0">
                <a:latin typeface="Times New Roman" panose="02020603050405020304" pitchFamily="18" charset="0"/>
                <a:ea typeface="黑体" panose="02010609060101010101" pitchFamily="49" charset="-122"/>
              </a:rPr>
              <a:t>	</a:t>
            </a:r>
            <a:r>
              <a:rPr sz="2000" dirty="0" err="1">
                <a:latin typeface="Times New Roman" panose="02020603050405020304" pitchFamily="18" charset="0"/>
                <a:ea typeface="黑体" panose="02010609060101010101" pitchFamily="49" charset="-122"/>
              </a:rPr>
              <a:t>控制器在计算机中的任务是给各部件发号施令，使它们井然有序的工作。控制器的执行过程主要包括以下三个步骤</a:t>
            </a:r>
            <a:r>
              <a:rPr sz="2000" dirty="0">
                <a:latin typeface="Times New Roman" panose="02020603050405020304" pitchFamily="18" charset="0"/>
                <a:ea typeface="黑体" panose="02010609060101010101" pitchFamily="49" charset="-122"/>
              </a:rPr>
              <a:t>：</a:t>
            </a:r>
          </a:p>
          <a:p>
            <a:pPr marL="342900" indent="-342900">
              <a:buFont typeface="Arial" panose="020B0604020202020204" pitchFamily="34" charset="0"/>
              <a:buChar char="•"/>
            </a:pPr>
            <a:r>
              <a:rPr lang="en-US" sz="2000" dirty="0">
                <a:latin typeface="Times New Roman" panose="02020603050405020304" pitchFamily="18" charset="0"/>
                <a:ea typeface="黑体" panose="02010609060101010101" pitchFamily="49" charset="-122"/>
              </a:rPr>
              <a:t>	</a:t>
            </a:r>
            <a:r>
              <a:rPr sz="2000" dirty="0" err="1">
                <a:latin typeface="Times New Roman" panose="02020603050405020304" pitchFamily="18" charset="0"/>
                <a:ea typeface="黑体" panose="02010609060101010101" pitchFamily="49" charset="-122"/>
              </a:rPr>
              <a:t>从主存储器中取出指令并控制记录下一条指令的地址</a:t>
            </a:r>
            <a:r>
              <a:rPr sz="2000" dirty="0">
                <a:latin typeface="Times New Roman" panose="02020603050405020304" pitchFamily="18" charset="0"/>
                <a:ea typeface="黑体" panose="02010609060101010101" pitchFamily="49" charset="-122"/>
              </a:rPr>
              <a:t>；</a:t>
            </a:r>
          </a:p>
          <a:p>
            <a:pPr marL="342900" indent="-342900">
              <a:buFont typeface="Arial" panose="020B0604020202020204" pitchFamily="34" charset="0"/>
              <a:buChar char="•"/>
            </a:pPr>
            <a:r>
              <a:rPr lang="en-US" sz="2000" dirty="0">
                <a:latin typeface="Times New Roman" panose="02020603050405020304" pitchFamily="18" charset="0"/>
                <a:ea typeface="黑体" panose="02010609060101010101" pitchFamily="49" charset="-122"/>
              </a:rPr>
              <a:t>	</a:t>
            </a:r>
            <a:r>
              <a:rPr sz="2000" dirty="0" err="1">
                <a:latin typeface="Times New Roman" panose="02020603050405020304" pitchFamily="18" charset="0"/>
                <a:ea typeface="黑体" panose="02010609060101010101" pitchFamily="49" charset="-122"/>
              </a:rPr>
              <a:t>进行指令译码、测试，生成对应的控制信号</a:t>
            </a:r>
            <a:r>
              <a:rPr sz="2000" dirty="0">
                <a:latin typeface="Times New Roman" panose="02020603050405020304" pitchFamily="18" charset="0"/>
                <a:ea typeface="黑体" panose="02010609060101010101" pitchFamily="49" charset="-122"/>
              </a:rPr>
              <a:t>；</a:t>
            </a:r>
          </a:p>
          <a:p>
            <a:pPr marL="342900" indent="-342900">
              <a:buFont typeface="Arial" panose="020B0604020202020204" pitchFamily="34" charset="0"/>
              <a:buChar char="•"/>
            </a:pPr>
            <a:r>
              <a:rPr lang="en-US" sz="2000" dirty="0">
                <a:latin typeface="Times New Roman" panose="02020603050405020304" pitchFamily="18" charset="0"/>
                <a:ea typeface="黑体" panose="02010609060101010101" pitchFamily="49" charset="-122"/>
              </a:rPr>
              <a:t>	</a:t>
            </a:r>
            <a:r>
              <a:rPr sz="2000" dirty="0" err="1">
                <a:latin typeface="Times New Roman" panose="02020603050405020304" pitchFamily="18" charset="0"/>
                <a:ea typeface="黑体" panose="02010609060101010101" pitchFamily="49" charset="-122"/>
              </a:rPr>
              <a:t>控制CPU、主存储器、I</a:t>
            </a:r>
            <a:r>
              <a:rPr sz="2000" dirty="0">
                <a:latin typeface="Times New Roman" panose="02020603050405020304" pitchFamily="18" charset="0"/>
                <a:ea typeface="黑体" panose="02010609060101010101" pitchFamily="49" charset="-122"/>
              </a:rPr>
              <a:t>/</a:t>
            </a:r>
            <a:r>
              <a:rPr sz="2000" dirty="0" err="1">
                <a:latin typeface="Times New Roman" panose="02020603050405020304" pitchFamily="18" charset="0"/>
                <a:ea typeface="黑体" panose="02010609060101010101" pitchFamily="49" charset="-122"/>
              </a:rPr>
              <a:t>O设备之间的数据流</a:t>
            </a:r>
            <a:r>
              <a:rPr sz="2000" dirty="0">
                <a:latin typeface="Times New Roman" panose="02020603050405020304" pitchFamily="18" charset="0"/>
                <a:ea typeface="黑体" panose="02010609060101010101" pitchFamily="49" charset="-122"/>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控制器</a:t>
            </a:r>
          </a:p>
        </p:txBody>
      </p:sp>
      <p:sp>
        <p:nvSpPr>
          <p:cNvPr id="4" name="内容占位符 3"/>
          <p:cNvSpPr>
            <a:spLocks noGrp="1"/>
          </p:cNvSpPr>
          <p:nvPr>
            <p:ph sz="half" idx="1"/>
          </p:nvPr>
        </p:nvSpPr>
        <p:spPr>
          <a:xfrm>
            <a:off x="0" y="1003300"/>
            <a:ext cx="7963535" cy="469265"/>
          </a:xfrm>
        </p:spPr>
        <p:txBody>
          <a:bodyPr/>
          <a:lstStyle/>
          <a:p>
            <a:r>
              <a:rPr lang="zh-CN" altLang="en-US" dirty="0">
                <a:latin typeface="Times New Roman" panose="02020603050405020304" pitchFamily="18" charset="0"/>
                <a:ea typeface="黑体" panose="02010609060101010101" pitchFamily="49" charset="-122"/>
                <a:sym typeface="+mn-ea"/>
              </a:rPr>
              <a:t>控制器控制混合运算流程</a:t>
            </a:r>
            <a:r>
              <a:rPr lang="en-US" altLang="zh-CN" dirty="0">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sym typeface="+mn-ea"/>
              </a:rPr>
              <a:t>以</a:t>
            </a:r>
            <a:r>
              <a:rPr lang="en-US" dirty="0">
                <a:latin typeface="Times New Roman" panose="02020603050405020304" pitchFamily="18" charset="0"/>
                <a:ea typeface="黑体" panose="02010609060101010101" pitchFamily="49" charset="-122"/>
                <a:sym typeface="+mn-ea"/>
              </a:rPr>
              <a:t>y=</a:t>
            </a:r>
            <a:r>
              <a:rPr lang="en-US" dirty="0" err="1">
                <a:latin typeface="Times New Roman" panose="02020603050405020304" pitchFamily="18" charset="0"/>
                <a:ea typeface="黑体" panose="02010609060101010101" pitchFamily="49" charset="-122"/>
                <a:sym typeface="+mn-ea"/>
              </a:rPr>
              <a:t>ax+b-c</a:t>
            </a:r>
            <a:r>
              <a:rPr lang="zh-CN" altLang="en-US" dirty="0">
                <a:latin typeface="Times New Roman" panose="02020603050405020304" pitchFamily="18" charset="0"/>
                <a:ea typeface="黑体" panose="02010609060101010101" pitchFamily="49" charset="-122"/>
                <a:sym typeface="+mn-ea"/>
              </a:rPr>
              <a:t>为例</a:t>
            </a:r>
            <a:r>
              <a:rPr lang="en-US" dirty="0">
                <a:latin typeface="Times New Roman" panose="02020603050405020304" pitchFamily="18" charset="0"/>
                <a:ea typeface="黑体" panose="02010609060101010101" pitchFamily="49" charset="-122"/>
                <a:sym typeface="+mn-ea"/>
              </a:rPr>
              <a:t>)</a:t>
            </a:r>
            <a:endParaRPr lang="en-US" dirty="0">
              <a:latin typeface="Times New Roman" panose="02020603050405020304" pitchFamily="18" charset="0"/>
              <a:ea typeface="黑体" panose="02010609060101010101" pitchFamily="49" charset="-122"/>
            </a:endParaRPr>
          </a:p>
          <a:p>
            <a:pPr marL="0" indent="0">
              <a:buNone/>
            </a:pPr>
            <a:endParaRPr lang="en-US" altLang="zh-CN" dirty="0">
              <a:latin typeface="Times New Roman" panose="02020603050405020304" pitchFamily="18" charset="0"/>
              <a:ea typeface="黑体" panose="02010609060101010101" pitchFamily="49" charset="-122"/>
              <a:sym typeface="+mn-ea"/>
            </a:endParaRP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44</a:t>
            </a:fld>
            <a:endParaRPr lang="zh-CN" altLang="en-US"/>
          </a:p>
        </p:txBody>
      </p:sp>
      <p:graphicFrame>
        <p:nvGraphicFramePr>
          <p:cNvPr id="12" name="表格 11"/>
          <p:cNvGraphicFramePr/>
          <p:nvPr>
            <p:custDataLst>
              <p:tags r:id="rId1"/>
            </p:custDataLst>
          </p:nvPr>
        </p:nvGraphicFramePr>
        <p:xfrm>
          <a:off x="789940" y="1550035"/>
          <a:ext cx="10405745" cy="5264785"/>
        </p:xfrm>
        <a:graphic>
          <a:graphicData uri="http://schemas.openxmlformats.org/drawingml/2006/table">
            <a:tbl>
              <a:tblPr firstRow="1" bandRow="1">
                <a:tableStyleId>{5C22544A-7EE6-4342-B048-85BDC9FD1C3A}</a:tableStyleId>
              </a:tblPr>
              <a:tblGrid>
                <a:gridCol w="1407795">
                  <a:extLst>
                    <a:ext uri="{9D8B030D-6E8A-4147-A177-3AD203B41FA5}">
                      <a16:colId xmlns:a16="http://schemas.microsoft.com/office/drawing/2014/main" val="20000"/>
                    </a:ext>
                  </a:extLst>
                </a:gridCol>
                <a:gridCol w="130048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gridCol w="2216150">
                  <a:extLst>
                    <a:ext uri="{9D8B030D-6E8A-4147-A177-3AD203B41FA5}">
                      <a16:colId xmlns:a16="http://schemas.microsoft.com/office/drawing/2014/main" val="20003"/>
                    </a:ext>
                  </a:extLst>
                </a:gridCol>
                <a:gridCol w="4201160">
                  <a:extLst>
                    <a:ext uri="{9D8B030D-6E8A-4147-A177-3AD203B41FA5}">
                      <a16:colId xmlns:a16="http://schemas.microsoft.com/office/drawing/2014/main" val="20004"/>
                    </a:ext>
                  </a:extLst>
                </a:gridCol>
              </a:tblGrid>
              <a:tr h="335280">
                <a:tc rowSpan="2">
                  <a:txBody>
                    <a:bodyPr/>
                    <a:lstStyle/>
                    <a:p>
                      <a:pPr algn="ctr">
                        <a:buNone/>
                      </a:pPr>
                      <a:r>
                        <a:rPr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指令地址</a:t>
                      </a:r>
                    </a:p>
                  </a:txBody>
                  <a:tcPr/>
                </a:tc>
                <a:tc gridSpan="2">
                  <a:txBody>
                    <a:bodyPr/>
                    <a:lstStyle/>
                    <a:p>
                      <a:pPr algn="ctr">
                        <a:buNone/>
                      </a:pPr>
                      <a:r>
                        <a:rPr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指令</a:t>
                      </a:r>
                    </a:p>
                  </a:txBody>
                  <a:tcPr/>
                </a:tc>
                <a:tc hMerge="1">
                  <a:txBody>
                    <a:bodyPr/>
                    <a:lstStyle/>
                    <a:p>
                      <a:endParaRPr lang="zh-CN"/>
                    </a:p>
                  </a:txBody>
                  <a:tcPr/>
                </a:tc>
                <a:tc rowSpan="2">
                  <a:txBody>
                    <a:bodyPr/>
                    <a:lstStyle/>
                    <a:p>
                      <a:pPr algn="ctr">
                        <a:buNone/>
                      </a:pPr>
                      <a:r>
                        <a:rPr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指令操作内容</a:t>
                      </a:r>
                    </a:p>
                  </a:txBody>
                  <a:tcPr/>
                </a:tc>
                <a:tc rowSpan="2">
                  <a:txBody>
                    <a:bodyPr/>
                    <a:lstStyle/>
                    <a:p>
                      <a:pPr algn="ctr">
                        <a:buNone/>
                      </a:pPr>
                      <a:r>
                        <a:rPr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说明</a:t>
                      </a:r>
                    </a:p>
                  </a:txBody>
                  <a:tcPr/>
                </a:tc>
                <a:extLst>
                  <a:ext uri="{0D108BD9-81ED-4DB2-BD59-A6C34878D82A}">
                    <a16:rowId xmlns:a16="http://schemas.microsoft.com/office/drawing/2014/main" val="10000"/>
                  </a:ext>
                </a:extLst>
              </a:tr>
              <a:tr h="358140">
                <a:tc vMerge="1">
                  <a:txBody>
                    <a:bodyPr/>
                    <a:lstStyle/>
                    <a:p>
                      <a:endParaRPr lang="zh-CN"/>
                    </a:p>
                  </a:txBody>
                  <a:tcPr/>
                </a:tc>
                <a:tc>
                  <a:txBody>
                    <a:bodyPr/>
                    <a:lstStyle/>
                    <a:p>
                      <a:pPr algn="ctr">
                        <a:buNone/>
                      </a:pPr>
                      <a:r>
                        <a:rPr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操作码</a:t>
                      </a:r>
                    </a:p>
                  </a:txBody>
                  <a:tcPr/>
                </a:tc>
                <a:tc>
                  <a:txBody>
                    <a:bodyPr/>
                    <a:lstStyle/>
                    <a:p>
                      <a:pPr algn="ctr">
                        <a:buNone/>
                      </a:pPr>
                      <a:r>
                        <a:rPr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地址码</a:t>
                      </a: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1"/>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取数</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(9)→A</a:t>
                      </a:r>
                    </a:p>
                  </a:txBody>
                  <a:tcPr/>
                </a:tc>
                <a:tc>
                  <a:txBody>
                    <a:bodyPr/>
                    <a:lstStyle/>
                    <a:p>
                      <a:pPr indent="0" algn="ctr">
                        <a:buNone/>
                      </a:pPr>
                      <a:r>
                        <a:rPr lang="en-US" sz="1600" b="0" dirty="0">
                          <a:latin typeface="Times New Roman" panose="02020603050405020304" pitchFamily="18" charset="0"/>
                          <a:ea typeface="黑体" panose="02010609060101010101" pitchFamily="49" charset="-122"/>
                          <a:cs typeface="宋体" panose="02010600030101010101" pitchFamily="2" charset="-122"/>
                        </a:rPr>
                        <a:t>将位于存储器9号地址的变量a的值送至运算器A的输入端</a:t>
                      </a:r>
                      <a:endParaRPr lang="en-US" altLang="en-US" sz="1600" b="0" dirty="0">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02"/>
                  </a:ext>
                </a:extLst>
              </a:tr>
              <a:tr h="349885">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2</a:t>
                      </a:r>
                    </a:p>
                  </a:txBody>
                  <a:tcPr/>
                </a:tc>
                <a:tc>
                  <a:txBody>
                    <a:bodyPr/>
                    <a:lstStyle/>
                    <a:p>
                      <a:pPr algn="ctr">
                        <a:buNone/>
                      </a:pPr>
                      <a:r>
                        <a:rPr lang="en-US" sz="1600" dirty="0" err="1">
                          <a:latin typeface="Times New Roman" panose="02020603050405020304" pitchFamily="18" charset="0"/>
                          <a:ea typeface="黑体" panose="02010609060101010101" pitchFamily="49" charset="-122"/>
                          <a:cs typeface="Times New Roman" panose="02020603050405020304" pitchFamily="18" charset="0"/>
                        </a:rPr>
                        <a:t>乘法</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12</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(A) × (12)→A</a:t>
                      </a:r>
                    </a:p>
                  </a:txBody>
                  <a:tcPr/>
                </a:tc>
                <a:tc>
                  <a:txBody>
                    <a:bodyPr/>
                    <a:lstStyle/>
                    <a:p>
                      <a:pPr indent="0" algn="ctr">
                        <a:buNone/>
                      </a:pPr>
                      <a:r>
                        <a:rPr lang="en-US" sz="1600" b="0" dirty="0" err="1">
                          <a:latin typeface="Times New Roman" panose="02020603050405020304" pitchFamily="18" charset="0"/>
                          <a:ea typeface="黑体" panose="02010609060101010101" pitchFamily="49" charset="-122"/>
                          <a:cs typeface="宋体" panose="02010600030101010101" pitchFamily="2" charset="-122"/>
                        </a:rPr>
                        <a:t>完成a·x，结果保留在运算器A中</a:t>
                      </a:r>
                      <a:endParaRPr lang="en-US" altLang="en-US" sz="1600" b="0" dirty="0" err="1">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03"/>
                  </a:ext>
                </a:extLst>
              </a:tr>
              <a:tr h="381000">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3</a:t>
                      </a:r>
                    </a:p>
                  </a:txBody>
                  <a:tcPr/>
                </a:tc>
                <a:tc>
                  <a:txBody>
                    <a:bodyPr/>
                    <a:lstStyle/>
                    <a:p>
                      <a:pPr algn="ctr">
                        <a:buNone/>
                      </a:pPr>
                      <a:r>
                        <a:rPr lang="en-US" sz="1600" dirty="0" err="1">
                          <a:latin typeface="Times New Roman" panose="02020603050405020304" pitchFamily="18" charset="0"/>
                          <a:ea typeface="黑体" panose="02010609060101010101" pitchFamily="49" charset="-122"/>
                          <a:cs typeface="Times New Roman" panose="02020603050405020304" pitchFamily="18" charset="0"/>
                        </a:rPr>
                        <a:t>加法</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10</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(A) + (10)→A</a:t>
                      </a:r>
                    </a:p>
                  </a:txBody>
                  <a:tcPr/>
                </a:tc>
                <a:tc>
                  <a:txBody>
                    <a:bodyPr/>
                    <a:lstStyle/>
                    <a:p>
                      <a:pPr indent="0" algn="ctr">
                        <a:buNone/>
                      </a:pPr>
                      <a:r>
                        <a:rPr lang="en-US" sz="1600" b="0" dirty="0" err="1">
                          <a:latin typeface="Times New Roman" panose="02020603050405020304" pitchFamily="18" charset="0"/>
                          <a:ea typeface="黑体" panose="02010609060101010101" pitchFamily="49" charset="-122"/>
                          <a:cs typeface="宋体" panose="02010600030101010101" pitchFamily="2" charset="-122"/>
                        </a:rPr>
                        <a:t>完成a·x+b，结果保留在运算器A中</a:t>
                      </a:r>
                      <a:endParaRPr lang="en-US" altLang="en-US" sz="1600" b="0" dirty="0" err="1">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04"/>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p>
                  </a:txBody>
                  <a:tcPr/>
                </a:tc>
                <a:tc>
                  <a:txBody>
                    <a:bodyPr/>
                    <a:lstStyle/>
                    <a:p>
                      <a:pPr algn="ctr">
                        <a:buNone/>
                      </a:pP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减法</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11</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(A) - (12)→A</a:t>
                      </a:r>
                    </a:p>
                  </a:txBody>
                  <a:tcPr/>
                </a:tc>
                <a:tc>
                  <a:txBody>
                    <a:bodyPr/>
                    <a:lstStyle/>
                    <a:p>
                      <a:pPr indent="0" algn="ctr">
                        <a:buNone/>
                      </a:pPr>
                      <a:r>
                        <a:rPr lang="en-US" sz="1600" b="0" dirty="0" err="1">
                          <a:latin typeface="Times New Roman" panose="02020603050405020304" pitchFamily="18" charset="0"/>
                          <a:ea typeface="黑体" panose="02010609060101010101" pitchFamily="49" charset="-122"/>
                          <a:cs typeface="宋体" panose="02010600030101010101" pitchFamily="2" charset="-122"/>
                        </a:rPr>
                        <a:t>完成y</a:t>
                      </a:r>
                      <a:r>
                        <a:rPr lang="en-US" sz="1600" b="0" dirty="0">
                          <a:latin typeface="Times New Roman" panose="02020603050405020304" pitchFamily="18" charset="0"/>
                          <a:ea typeface="黑体" panose="02010609060101010101" pitchFamily="49" charset="-122"/>
                          <a:cs typeface="宋体" panose="02010600030101010101" pitchFamily="2" charset="-122"/>
                        </a:rPr>
                        <a:t>=</a:t>
                      </a:r>
                      <a:r>
                        <a:rPr lang="en-US" sz="1600" b="0" dirty="0" err="1">
                          <a:latin typeface="Times New Roman" panose="02020603050405020304" pitchFamily="18" charset="0"/>
                          <a:ea typeface="黑体" panose="02010609060101010101" pitchFamily="49" charset="-122"/>
                          <a:cs typeface="宋体" panose="02010600030101010101" pitchFamily="2" charset="-122"/>
                        </a:rPr>
                        <a:t>ax+b-c，结果保留在A</a:t>
                      </a:r>
                      <a:endParaRPr lang="en-US" altLang="en-US" sz="1600" b="0" dirty="0">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05"/>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p>
                  </a:txBody>
                  <a:tcPr/>
                </a:tc>
                <a:tc>
                  <a:txBody>
                    <a:bodyPr/>
                    <a:lstStyle/>
                    <a:p>
                      <a:pPr algn="ctr">
                        <a:buNone/>
                      </a:pP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存数</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13</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(A)→(13)</a:t>
                      </a:r>
                    </a:p>
                  </a:txBody>
                  <a:tcPr/>
                </a:tc>
                <a:tc>
                  <a:txBody>
                    <a:bodyPr/>
                    <a:lstStyle/>
                    <a:p>
                      <a:pPr indent="0" algn="ctr">
                        <a:buNone/>
                      </a:pPr>
                      <a:r>
                        <a:rPr lang="en-US" sz="1600" b="0" dirty="0">
                          <a:latin typeface="Times New Roman" panose="02020603050405020304" pitchFamily="18" charset="0"/>
                          <a:ea typeface="黑体" panose="02010609060101010101" pitchFamily="49" charset="-122"/>
                          <a:cs typeface="宋体" panose="02010600030101010101" pitchFamily="2" charset="-122"/>
                        </a:rPr>
                        <a:t>运算器A中的结果存在存储器的13号地址中</a:t>
                      </a:r>
                      <a:endParaRPr lang="en-US" altLang="en-US" sz="1600" b="0" dirty="0">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06"/>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p>
                  </a:txBody>
                  <a:tcPr/>
                </a:tc>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打印</a:t>
                      </a:r>
                    </a:p>
                  </a:txBody>
                  <a:tcPr/>
                </a:tc>
                <a:tc>
                  <a:txBody>
                    <a:bodyPr/>
                    <a:lstStyle/>
                    <a:p>
                      <a:pPr algn="ctr">
                        <a:buNone/>
                      </a:pP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ctr">
                        <a:buNone/>
                      </a:pP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A→Print</a:t>
                      </a:r>
                    </a:p>
                  </a:txBody>
                  <a:tcPr/>
                </a:tc>
                <a:tc>
                  <a:txBody>
                    <a:bodyPr/>
                    <a:lstStyle/>
                    <a:p>
                      <a:pPr indent="0" algn="ctr">
                        <a:buNone/>
                      </a:pPr>
                      <a:r>
                        <a:rPr lang="en-US" sz="1600" b="0" dirty="0" err="1">
                          <a:latin typeface="Times New Roman" panose="02020603050405020304" pitchFamily="18" charset="0"/>
                          <a:ea typeface="黑体" panose="02010609060101010101" pitchFamily="49" charset="-122"/>
                          <a:cs typeface="宋体" panose="02010600030101010101" pitchFamily="2" charset="-122"/>
                        </a:rPr>
                        <a:t>将A中结果经打印机打印出来</a:t>
                      </a:r>
                      <a:endParaRPr lang="en-US" altLang="en-US" sz="1600" b="0" dirty="0" err="1">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07"/>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p>
                  </a:txBody>
                  <a:tcPr/>
                </a:tc>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停止</a:t>
                      </a:r>
                    </a:p>
                  </a:txBody>
                  <a:tcPr/>
                </a:tc>
                <a:tc>
                  <a:txBody>
                    <a:bodyPr/>
                    <a:lstStyle/>
                    <a:p>
                      <a:pPr algn="ctr">
                        <a:buNone/>
                      </a:pP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Stop</a:t>
                      </a:r>
                    </a:p>
                  </a:txBody>
                  <a:tcPr/>
                </a:tc>
                <a:tc>
                  <a:txBody>
                    <a:bodyPr/>
                    <a:lstStyle/>
                    <a:p>
                      <a:pPr indent="0" algn="ctr">
                        <a:buNone/>
                      </a:pPr>
                      <a:r>
                        <a:rPr lang="en-US" sz="1600" b="0" dirty="0" err="1">
                          <a:latin typeface="Times New Roman" panose="02020603050405020304" pitchFamily="18" charset="0"/>
                          <a:ea typeface="黑体" panose="02010609060101010101" pitchFamily="49" charset="-122"/>
                          <a:cs typeface="宋体" panose="02010600030101010101" pitchFamily="2" charset="-122"/>
                        </a:rPr>
                        <a:t>机器停止工作</a:t>
                      </a:r>
                      <a:endParaRPr lang="en-US" altLang="en-US" sz="1600" b="0" dirty="0" err="1">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08"/>
                  </a:ext>
                </a:extLst>
              </a:tr>
              <a:tr h="335280">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数据地址</a:t>
                      </a:r>
                    </a:p>
                  </a:txBody>
                  <a:tcPr/>
                </a:tc>
                <a:tc gridSpan="2">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数据</a:t>
                      </a:r>
                    </a:p>
                  </a:txBody>
                  <a:tcPr/>
                </a:tc>
                <a:tc hMerge="1">
                  <a:txBody>
                    <a:bodyPr/>
                    <a:lstStyle/>
                    <a:p>
                      <a:endParaRPr lang="zh-CN"/>
                    </a:p>
                  </a:txBody>
                  <a:tcPr/>
                </a:tc>
                <a:tc>
                  <a:txBody>
                    <a:bodyPr/>
                    <a:lstStyle/>
                    <a:p>
                      <a:pPr algn="ctr">
                        <a:buNone/>
                      </a:pP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ctr">
                        <a:buNone/>
                      </a:pPr>
                      <a:endParaRPr lang="zh-CN" altLang="en-US" sz="16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9"/>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a:t>
                      </a:r>
                    </a:p>
                  </a:txBody>
                  <a:tcPr/>
                </a:tc>
                <a:tc gridSpan="2">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hMerge="1">
                  <a:txBody>
                    <a:bodyPr/>
                    <a:lstStyle/>
                    <a:p>
                      <a:endParaRPr lang="zh-CN"/>
                    </a:p>
                  </a:txBody>
                  <a:tcPr/>
                </a:tc>
                <a:tc>
                  <a:txBody>
                    <a:bodyPr/>
                    <a:lstStyle/>
                    <a:p>
                      <a:pPr algn="ctr">
                        <a:buNone/>
                      </a:pP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indent="0" algn="ctr">
                        <a:buNone/>
                      </a:pPr>
                      <a:r>
                        <a:rPr lang="en-US" sz="1600" b="0" dirty="0">
                          <a:latin typeface="Times New Roman" panose="02020603050405020304" pitchFamily="18" charset="0"/>
                          <a:ea typeface="黑体" panose="02010609060101010101" pitchFamily="49" charset="-122"/>
                          <a:cs typeface="宋体" panose="02010600030101010101" pitchFamily="2" charset="-122"/>
                        </a:rPr>
                        <a:t>数据a存放在9号单元</a:t>
                      </a:r>
                      <a:endParaRPr lang="en-US" altLang="en-US" sz="1600" b="0" dirty="0">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10"/>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10</a:t>
                      </a:r>
                    </a:p>
                  </a:txBody>
                  <a:tcPr/>
                </a:tc>
                <a:tc gridSpan="2">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hMerge="1">
                  <a:txBody>
                    <a:bodyPr/>
                    <a:lstStyle/>
                    <a:p>
                      <a:endParaRPr lang="zh-CN"/>
                    </a:p>
                  </a:txBody>
                  <a:tcPr/>
                </a:tc>
                <a:tc>
                  <a:txBody>
                    <a:bodyPr/>
                    <a:lstStyle/>
                    <a:p>
                      <a:pPr algn="ctr">
                        <a:buNone/>
                      </a:pP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indent="0" algn="ctr">
                        <a:buNone/>
                      </a:pPr>
                      <a:r>
                        <a:rPr lang="en-US" sz="1600" b="0" dirty="0">
                          <a:latin typeface="Times New Roman" panose="02020603050405020304" pitchFamily="18" charset="0"/>
                          <a:ea typeface="黑体" panose="02010609060101010101" pitchFamily="49" charset="-122"/>
                          <a:cs typeface="宋体" panose="02010600030101010101" pitchFamily="2" charset="-122"/>
                        </a:rPr>
                        <a:t>数据b存放在10号单元</a:t>
                      </a:r>
                      <a:endParaRPr lang="en-US" altLang="en-US" sz="1600" b="0" dirty="0">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11"/>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11</a:t>
                      </a:r>
                    </a:p>
                  </a:txBody>
                  <a:tcPr/>
                </a:tc>
                <a:tc gridSpan="2">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a:t>
                      </a:r>
                    </a:p>
                  </a:txBody>
                  <a:tcPr/>
                </a:tc>
                <a:tc hMerge="1">
                  <a:txBody>
                    <a:bodyPr/>
                    <a:lstStyle/>
                    <a:p>
                      <a:endParaRPr lang="zh-CN"/>
                    </a:p>
                  </a:txBody>
                  <a:tcPr/>
                </a:tc>
                <a:tc>
                  <a:txBody>
                    <a:bodyPr/>
                    <a:lstStyle/>
                    <a:p>
                      <a:pPr algn="ctr">
                        <a:buNone/>
                      </a:pP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indent="0" algn="ctr">
                        <a:buNone/>
                      </a:pPr>
                      <a:r>
                        <a:rPr lang="en-US" sz="1600" b="0" dirty="0">
                          <a:latin typeface="Times New Roman" panose="02020603050405020304" pitchFamily="18" charset="0"/>
                          <a:ea typeface="黑体" panose="02010609060101010101" pitchFamily="49" charset="-122"/>
                          <a:cs typeface="宋体" panose="02010600030101010101" pitchFamily="2" charset="-122"/>
                        </a:rPr>
                        <a:t>数据c存放在11号单元</a:t>
                      </a:r>
                      <a:endParaRPr lang="en-US" altLang="en-US" sz="1600" b="0" dirty="0">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12"/>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12</a:t>
                      </a:r>
                    </a:p>
                  </a:txBody>
                  <a:tcPr/>
                </a:tc>
                <a:tc gridSpan="2">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tc hMerge="1">
                  <a:txBody>
                    <a:bodyPr/>
                    <a:lstStyle/>
                    <a:p>
                      <a:endParaRPr lang="zh-CN"/>
                    </a:p>
                  </a:txBody>
                  <a:tcPr/>
                </a:tc>
                <a:tc>
                  <a:txBody>
                    <a:bodyPr/>
                    <a:lstStyle/>
                    <a:p>
                      <a:pPr algn="ctr">
                        <a:buNone/>
                      </a:pP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indent="0" algn="ctr">
                        <a:buNone/>
                      </a:pPr>
                      <a:r>
                        <a:rPr lang="en-US" sz="1600" b="0" dirty="0">
                          <a:latin typeface="Times New Roman" panose="02020603050405020304" pitchFamily="18" charset="0"/>
                          <a:ea typeface="黑体" panose="02010609060101010101" pitchFamily="49" charset="-122"/>
                          <a:cs typeface="宋体" panose="02010600030101010101" pitchFamily="2" charset="-122"/>
                        </a:rPr>
                        <a:t>数据x存放在12号单元</a:t>
                      </a:r>
                      <a:endParaRPr lang="en-US" altLang="en-US" sz="1600" b="0" dirty="0">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13"/>
                  </a:ext>
                </a:extLst>
              </a:tr>
              <a:tr h="335280">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13</a:t>
                      </a:r>
                    </a:p>
                  </a:txBody>
                  <a:tcPr/>
                </a:tc>
                <a:tc gridSpan="2">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y</a:t>
                      </a:r>
                    </a:p>
                  </a:txBody>
                  <a:tcPr/>
                </a:tc>
                <a:tc hMerge="1">
                  <a:txBody>
                    <a:bodyPr/>
                    <a:lstStyle/>
                    <a:p>
                      <a:endParaRPr lang="zh-CN"/>
                    </a:p>
                  </a:txBody>
                  <a:tcPr/>
                </a:tc>
                <a:tc>
                  <a:txBody>
                    <a:bodyPr/>
                    <a:lstStyle/>
                    <a:p>
                      <a:pPr algn="ctr">
                        <a:buNone/>
                      </a:pP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indent="0" algn="ctr">
                        <a:buNone/>
                      </a:pPr>
                      <a:r>
                        <a:rPr lang="en-US" sz="1600" b="0" dirty="0">
                          <a:latin typeface="Times New Roman" panose="02020603050405020304" pitchFamily="18" charset="0"/>
                          <a:ea typeface="黑体" panose="02010609060101010101" pitchFamily="49" charset="-122"/>
                          <a:cs typeface="宋体" panose="02010600030101010101" pitchFamily="2" charset="-122"/>
                        </a:rPr>
                        <a:t>数据y存放在13号单元</a:t>
                      </a:r>
                      <a:endParaRPr lang="en-US" altLang="en-US" sz="1600" b="0" dirty="0">
                        <a:latin typeface="Times New Roman" panose="02020603050405020304" pitchFamily="18" charset="0"/>
                        <a:ea typeface="黑体" panose="02010609060101010101" pitchFamily="49" charset="-122"/>
                        <a:cs typeface="宋体" panose="02010600030101010101" pitchFamily="2" charset="-122"/>
                      </a:endParaRPr>
                    </a:p>
                  </a:txBody>
                  <a:tcPr marL="68580" marR="68580" marT="0" marB="0"/>
                </a:tc>
                <a:extLst>
                  <a:ext uri="{0D108BD9-81ED-4DB2-BD59-A6C34878D82A}">
                    <a16:rowId xmlns:a16="http://schemas.microsoft.com/office/drawing/2014/main" val="1001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控制器</a:t>
            </a:r>
          </a:p>
        </p:txBody>
      </p:sp>
      <p:sp>
        <p:nvSpPr>
          <p:cNvPr id="4" name="内容占位符 3"/>
          <p:cNvSpPr>
            <a:spLocks noGrp="1"/>
          </p:cNvSpPr>
          <p:nvPr>
            <p:ph sz="half" idx="1"/>
          </p:nvPr>
        </p:nvSpPr>
        <p:spPr>
          <a:xfrm>
            <a:off x="0" y="1003300"/>
            <a:ext cx="7963535" cy="469265"/>
          </a:xfrm>
        </p:spPr>
        <p:txBody>
          <a:bodyPr/>
          <a:lstStyle/>
          <a:p>
            <a:r>
              <a:rPr dirty="0" err="1">
                <a:latin typeface="Times New Roman" panose="02020603050405020304" pitchFamily="18" charset="0"/>
                <a:ea typeface="黑体" panose="02010609060101010101" pitchFamily="49" charset="-122"/>
                <a:sym typeface="+mn-ea"/>
              </a:rPr>
              <a:t>指令二进制编码表</a:t>
            </a:r>
            <a:endParaRPr dirty="0">
              <a:latin typeface="Times New Roman" panose="02020603050405020304" pitchFamily="18" charset="0"/>
              <a:ea typeface="黑体" panose="02010609060101010101" pitchFamily="49" charset="-122"/>
              <a:sym typeface="+mn-ea"/>
            </a:endParaRPr>
          </a:p>
          <a:p>
            <a:pPr marL="0" indent="0">
              <a:buNone/>
            </a:pPr>
            <a:endParaRPr lang="en-US" altLang="zh-CN" dirty="0">
              <a:latin typeface="Times New Roman" panose="02020603050405020304" pitchFamily="18" charset="0"/>
              <a:ea typeface="黑体" panose="02010609060101010101" pitchFamily="49" charset="-122"/>
              <a:sym typeface="+mn-ea"/>
            </a:endParaRP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45</a:t>
            </a:fld>
            <a:endParaRPr lang="zh-CN" altLang="en-US"/>
          </a:p>
        </p:txBody>
      </p:sp>
      <p:graphicFrame>
        <p:nvGraphicFramePr>
          <p:cNvPr id="12" name="表格 11"/>
          <p:cNvGraphicFramePr/>
          <p:nvPr>
            <p:custDataLst>
              <p:tags r:id="rId1"/>
            </p:custDataLst>
          </p:nvPr>
        </p:nvGraphicFramePr>
        <p:xfrm>
          <a:off x="1418590" y="2061845"/>
          <a:ext cx="3045460" cy="3364865"/>
        </p:xfrm>
        <a:graphic>
          <a:graphicData uri="http://schemas.openxmlformats.org/drawingml/2006/table">
            <a:tbl>
              <a:tblPr firstRow="1" bandRow="1">
                <a:tableStyleId>{5C22544A-7EE6-4342-B048-85BDC9FD1C3A}</a:tableStyleId>
              </a:tblPr>
              <a:tblGrid>
                <a:gridCol w="1534795">
                  <a:extLst>
                    <a:ext uri="{9D8B030D-6E8A-4147-A177-3AD203B41FA5}">
                      <a16:colId xmlns:a16="http://schemas.microsoft.com/office/drawing/2014/main" val="20000"/>
                    </a:ext>
                  </a:extLst>
                </a:gridCol>
                <a:gridCol w="1510665">
                  <a:extLst>
                    <a:ext uri="{9D8B030D-6E8A-4147-A177-3AD203B41FA5}">
                      <a16:colId xmlns:a16="http://schemas.microsoft.com/office/drawing/2014/main" val="20001"/>
                    </a:ext>
                  </a:extLst>
                </a:gridCol>
              </a:tblGrid>
              <a:tr h="366395">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指令</a:t>
                      </a:r>
                    </a:p>
                  </a:txBody>
                  <a:tcPr/>
                </a:tc>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操作码</a:t>
                      </a:r>
                    </a:p>
                  </a:txBody>
                  <a:tcPr/>
                </a:tc>
                <a:extLst>
                  <a:ext uri="{0D108BD9-81ED-4DB2-BD59-A6C34878D82A}">
                    <a16:rowId xmlns:a16="http://schemas.microsoft.com/office/drawing/2014/main" val="10000"/>
                  </a:ext>
                </a:extLst>
              </a:tr>
              <a:tr h="382905">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加法</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001</a:t>
                      </a:r>
                    </a:p>
                  </a:txBody>
                  <a:tcPr/>
                </a:tc>
                <a:extLst>
                  <a:ext uri="{0D108BD9-81ED-4DB2-BD59-A6C34878D82A}">
                    <a16:rowId xmlns:a16="http://schemas.microsoft.com/office/drawing/2014/main" val="10001"/>
                  </a:ext>
                </a:extLst>
              </a:tr>
              <a:tr h="416560">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减法</a:t>
                      </a:r>
                    </a:p>
                  </a:txBody>
                  <a:tcPr/>
                </a:tc>
                <a:tc>
                  <a:txBody>
                    <a:bodyPr/>
                    <a:lstStyle/>
                    <a:p>
                      <a:pPr algn="ctr">
                        <a:buNone/>
                      </a:pPr>
                      <a:r>
                        <a:rPr lang="en-US" altLang="en-US" sz="1600" dirty="0">
                          <a:latin typeface="Times New Roman" panose="02020603050405020304" pitchFamily="18" charset="0"/>
                          <a:ea typeface="黑体" panose="02010609060101010101" pitchFamily="49" charset="-122"/>
                          <a:cs typeface="Times New Roman" panose="02020603050405020304" pitchFamily="18" charset="0"/>
                        </a:rPr>
                        <a:t>010</a:t>
                      </a:r>
                    </a:p>
                  </a:txBody>
                  <a:tcPr/>
                </a:tc>
                <a:extLst>
                  <a:ext uri="{0D108BD9-81ED-4DB2-BD59-A6C34878D82A}">
                    <a16:rowId xmlns:a16="http://schemas.microsoft.com/office/drawing/2014/main" val="10002"/>
                  </a:ext>
                </a:extLst>
              </a:tr>
              <a:tr h="366395">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乘法</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011</a:t>
                      </a:r>
                    </a:p>
                  </a:txBody>
                  <a:tcPr/>
                </a:tc>
                <a:extLst>
                  <a:ext uri="{0D108BD9-81ED-4DB2-BD59-A6C34878D82A}">
                    <a16:rowId xmlns:a16="http://schemas.microsoft.com/office/drawing/2014/main" val="10003"/>
                  </a:ext>
                </a:extLst>
              </a:tr>
              <a:tr h="366395">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除法</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100</a:t>
                      </a:r>
                    </a:p>
                  </a:txBody>
                  <a:tcPr/>
                </a:tc>
                <a:extLst>
                  <a:ext uri="{0D108BD9-81ED-4DB2-BD59-A6C34878D82A}">
                    <a16:rowId xmlns:a16="http://schemas.microsoft.com/office/drawing/2014/main" val="10004"/>
                  </a:ext>
                </a:extLst>
              </a:tr>
              <a:tr h="366395">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取数</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101</a:t>
                      </a:r>
                    </a:p>
                  </a:txBody>
                  <a:tcPr/>
                </a:tc>
                <a:extLst>
                  <a:ext uri="{0D108BD9-81ED-4DB2-BD59-A6C34878D82A}">
                    <a16:rowId xmlns:a16="http://schemas.microsoft.com/office/drawing/2014/main" val="10005"/>
                  </a:ext>
                </a:extLst>
              </a:tr>
              <a:tr h="367030">
                <a:tc>
                  <a:txBody>
                    <a:bodyPr/>
                    <a:lstStyle/>
                    <a:p>
                      <a:pPr algn="ctr">
                        <a:buNone/>
                      </a:pP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sym typeface="+mn-ea"/>
                        </a:rPr>
                        <a:t>存数</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110</a:t>
                      </a:r>
                    </a:p>
                  </a:txBody>
                  <a:tcPr/>
                </a:tc>
                <a:extLst>
                  <a:ext uri="{0D108BD9-81ED-4DB2-BD59-A6C34878D82A}">
                    <a16:rowId xmlns:a16="http://schemas.microsoft.com/office/drawing/2014/main" val="10006"/>
                  </a:ext>
                </a:extLst>
              </a:tr>
              <a:tr h="366395">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打印</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111</a:t>
                      </a:r>
                    </a:p>
                  </a:txBody>
                  <a:tcPr/>
                </a:tc>
                <a:extLst>
                  <a:ext uri="{0D108BD9-81ED-4DB2-BD59-A6C34878D82A}">
                    <a16:rowId xmlns:a16="http://schemas.microsoft.com/office/drawing/2014/main" val="10007"/>
                  </a:ext>
                </a:extLst>
              </a:tr>
              <a:tr h="366395">
                <a:tc>
                  <a:txBody>
                    <a:bodyPr/>
                    <a:lstStyle/>
                    <a:p>
                      <a:pPr algn="ctr">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停机</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000</a:t>
                      </a:r>
                    </a:p>
                  </a:txBody>
                  <a:tcPr/>
                </a:tc>
                <a:extLst>
                  <a:ext uri="{0D108BD9-81ED-4DB2-BD59-A6C34878D82A}">
                    <a16:rowId xmlns:a16="http://schemas.microsoft.com/office/drawing/2014/main" val="10008"/>
                  </a:ext>
                </a:extLst>
              </a:tr>
            </a:tbl>
          </a:graphicData>
        </a:graphic>
      </p:graphicFrame>
      <p:sp>
        <p:nvSpPr>
          <p:cNvPr id="3" name="内容占位符 3"/>
          <p:cNvSpPr>
            <a:spLocks noGrp="1"/>
          </p:cNvSpPr>
          <p:nvPr/>
        </p:nvSpPr>
        <p:spPr>
          <a:xfrm>
            <a:off x="6086475" y="925830"/>
            <a:ext cx="5461635" cy="469265"/>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dirty="0" err="1">
                <a:latin typeface="Times New Roman" panose="02020603050405020304" pitchFamily="18" charset="0"/>
                <a:ea typeface="黑体" panose="02010609060101010101" pitchFamily="49" charset="-122"/>
                <a:sym typeface="+mn-ea"/>
              </a:rPr>
              <a:t>指令与数据在存储器中存储情况</a:t>
            </a:r>
            <a:endParaRPr dirty="0">
              <a:latin typeface="Times New Roman" panose="02020603050405020304" pitchFamily="18" charset="0"/>
              <a:ea typeface="黑体" panose="02010609060101010101" pitchFamily="49" charset="-122"/>
              <a:sym typeface="+mn-ea"/>
            </a:endParaRPr>
          </a:p>
          <a:p>
            <a:pPr marL="0" indent="0">
              <a:buNone/>
            </a:pPr>
            <a:endParaRPr lang="en-US" altLang="zh-CN" dirty="0">
              <a:latin typeface="Times New Roman" panose="02020603050405020304" pitchFamily="18" charset="0"/>
              <a:ea typeface="黑体" panose="02010609060101010101" pitchFamily="49" charset="-122"/>
              <a:sym typeface="+mn-ea"/>
            </a:endParaRPr>
          </a:p>
        </p:txBody>
      </p:sp>
      <p:sp>
        <p:nvSpPr>
          <p:cNvPr id="5" name="矩形 4"/>
          <p:cNvSpPr/>
          <p:nvPr/>
        </p:nvSpPr>
        <p:spPr>
          <a:xfrm>
            <a:off x="8163560" y="194754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101           1001</a:t>
            </a:r>
          </a:p>
        </p:txBody>
      </p:sp>
      <p:sp>
        <p:nvSpPr>
          <p:cNvPr id="7" name="矩形 6"/>
          <p:cNvSpPr/>
          <p:nvPr/>
        </p:nvSpPr>
        <p:spPr>
          <a:xfrm>
            <a:off x="8163560" y="224472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011           1101</a:t>
            </a:r>
          </a:p>
        </p:txBody>
      </p:sp>
      <p:sp>
        <p:nvSpPr>
          <p:cNvPr id="8" name="矩形 7"/>
          <p:cNvSpPr/>
          <p:nvPr/>
        </p:nvSpPr>
        <p:spPr>
          <a:xfrm>
            <a:off x="8163560" y="2542540"/>
            <a:ext cx="1477010"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001           1010</a:t>
            </a:r>
          </a:p>
        </p:txBody>
      </p:sp>
      <p:sp>
        <p:nvSpPr>
          <p:cNvPr id="9" name="矩形 8"/>
          <p:cNvSpPr/>
          <p:nvPr/>
        </p:nvSpPr>
        <p:spPr>
          <a:xfrm>
            <a:off x="8163560" y="283908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010           1011</a:t>
            </a:r>
          </a:p>
        </p:txBody>
      </p:sp>
      <p:sp>
        <p:nvSpPr>
          <p:cNvPr id="10" name="矩形 9"/>
          <p:cNvSpPr/>
          <p:nvPr/>
        </p:nvSpPr>
        <p:spPr>
          <a:xfrm>
            <a:off x="8163560" y="309816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110           1101</a:t>
            </a:r>
          </a:p>
        </p:txBody>
      </p:sp>
      <p:sp>
        <p:nvSpPr>
          <p:cNvPr id="11" name="矩形 10"/>
          <p:cNvSpPr/>
          <p:nvPr/>
        </p:nvSpPr>
        <p:spPr>
          <a:xfrm>
            <a:off x="8163560" y="339534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111           1110</a:t>
            </a:r>
          </a:p>
        </p:txBody>
      </p:sp>
      <p:sp>
        <p:nvSpPr>
          <p:cNvPr id="13" name="矩形 12"/>
          <p:cNvSpPr/>
          <p:nvPr/>
        </p:nvSpPr>
        <p:spPr>
          <a:xfrm>
            <a:off x="8164195" y="369252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000          1111</a:t>
            </a:r>
          </a:p>
        </p:txBody>
      </p:sp>
      <p:sp>
        <p:nvSpPr>
          <p:cNvPr id="14" name="矩形 13"/>
          <p:cNvSpPr/>
          <p:nvPr/>
        </p:nvSpPr>
        <p:spPr>
          <a:xfrm>
            <a:off x="8163560" y="3991610"/>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endParaRPr lang="en-US" altLang="zh-CN" sz="1600" dirty="0">
              <a:solidFill>
                <a:schemeClr val="tx1"/>
              </a:solidFill>
              <a:latin typeface="黑体" panose="02010609060101010101" pitchFamily="49" charset="-122"/>
              <a:ea typeface="宋体" panose="02010600030101010101" pitchFamily="2" charset="-122"/>
              <a:cs typeface="Times New Roman" panose="02020603050405020304" pitchFamily="18" charset="0"/>
            </a:endParaRPr>
          </a:p>
        </p:txBody>
      </p:sp>
      <p:sp>
        <p:nvSpPr>
          <p:cNvPr id="15" name="矩形 14"/>
          <p:cNvSpPr/>
          <p:nvPr/>
        </p:nvSpPr>
        <p:spPr>
          <a:xfrm>
            <a:off x="8163560" y="428688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p>
        </p:txBody>
      </p:sp>
      <p:sp>
        <p:nvSpPr>
          <p:cNvPr id="16" name="矩形 15"/>
          <p:cNvSpPr/>
          <p:nvPr/>
        </p:nvSpPr>
        <p:spPr>
          <a:xfrm>
            <a:off x="8163560" y="455612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t>
            </a:r>
          </a:p>
        </p:txBody>
      </p:sp>
      <p:sp>
        <p:nvSpPr>
          <p:cNvPr id="17" name="矩形 16"/>
          <p:cNvSpPr/>
          <p:nvPr/>
        </p:nvSpPr>
        <p:spPr>
          <a:xfrm>
            <a:off x="8164195" y="485457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a:t>
            </a:r>
          </a:p>
        </p:txBody>
      </p:sp>
      <p:sp>
        <p:nvSpPr>
          <p:cNvPr id="18" name="矩形 17"/>
          <p:cNvSpPr/>
          <p:nvPr/>
        </p:nvSpPr>
        <p:spPr>
          <a:xfrm>
            <a:off x="8163560" y="5146040"/>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x</a:t>
            </a:r>
          </a:p>
        </p:txBody>
      </p:sp>
      <p:sp>
        <p:nvSpPr>
          <p:cNvPr id="19" name="矩形 18"/>
          <p:cNvSpPr/>
          <p:nvPr/>
        </p:nvSpPr>
        <p:spPr>
          <a:xfrm>
            <a:off x="8163560" y="540067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a:t>
            </a:r>
          </a:p>
        </p:txBody>
      </p:sp>
      <p:sp>
        <p:nvSpPr>
          <p:cNvPr id="20" name="矩形 19"/>
          <p:cNvSpPr/>
          <p:nvPr/>
        </p:nvSpPr>
        <p:spPr>
          <a:xfrm>
            <a:off x="8163560" y="5696585"/>
            <a:ext cx="1476375" cy="337185"/>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eaLnBrk="1" hangingPunct="1">
              <a:buClrTx/>
              <a:buSzTx/>
              <a:buFontTx/>
              <a:buNone/>
            </a:pPr>
            <a:endParaRPr lang="en-US" altLang="zh-CN" sz="1600" dirty="0">
              <a:solidFill>
                <a:schemeClr val="tx1"/>
              </a:solidFill>
              <a:latin typeface="黑体" panose="02010609060101010101" pitchFamily="49" charset="-122"/>
              <a:ea typeface="宋体" panose="02010600030101010101" pitchFamily="2" charset="-122"/>
              <a:cs typeface="Times New Roman" panose="02020603050405020304" pitchFamily="18" charset="0"/>
            </a:endParaRPr>
          </a:p>
        </p:txBody>
      </p:sp>
      <p:sp>
        <p:nvSpPr>
          <p:cNvPr id="21" name="文本框 20"/>
          <p:cNvSpPr txBox="1"/>
          <p:nvPr/>
        </p:nvSpPr>
        <p:spPr>
          <a:xfrm>
            <a:off x="7461250" y="1947545"/>
            <a:ext cx="690880" cy="337185"/>
          </a:xfrm>
          <a:prstGeom prst="rect">
            <a:avLst/>
          </a:prstGeom>
          <a:noFill/>
        </p:spPr>
        <p:txBody>
          <a:bodyPr wrap="none" rtlCol="0">
            <a:spAutoFit/>
          </a:bodyPr>
          <a:lstStyle/>
          <a:p>
            <a:r>
              <a:rPr lang="zh-CN" altLang="en-US" sz="1600" dirty="0">
                <a:latin typeface="Times New Roman" panose="02020603050405020304" pitchFamily="18" charset="0"/>
                <a:ea typeface="黑体" panose="02010609060101010101" pitchFamily="49" charset="-122"/>
              </a:rPr>
              <a:t>地址</a:t>
            </a:r>
            <a:r>
              <a:rPr lang="en-US" altLang="zh-CN" sz="1600" dirty="0">
                <a:latin typeface="Times New Roman" panose="02020603050405020304" pitchFamily="18" charset="0"/>
                <a:ea typeface="黑体" panose="02010609060101010101" pitchFamily="49" charset="-122"/>
              </a:rPr>
              <a:t>1</a:t>
            </a:r>
          </a:p>
        </p:txBody>
      </p:sp>
      <p:sp>
        <p:nvSpPr>
          <p:cNvPr id="22" name="文本框 21"/>
          <p:cNvSpPr txBox="1"/>
          <p:nvPr/>
        </p:nvSpPr>
        <p:spPr>
          <a:xfrm>
            <a:off x="7882890" y="2244725"/>
            <a:ext cx="524510" cy="337185"/>
          </a:xfrm>
          <a:prstGeom prst="rect">
            <a:avLst/>
          </a:prstGeom>
          <a:noFill/>
        </p:spPr>
        <p:txBody>
          <a:bodyPr wrap="square" rtlCol="0">
            <a:spAutoFit/>
          </a:bodyPr>
          <a:lstStyle/>
          <a:p>
            <a:r>
              <a:rPr lang="en-US" altLang="zh-CN" sz="1600"/>
              <a:t>2</a:t>
            </a:r>
          </a:p>
        </p:txBody>
      </p:sp>
      <p:sp>
        <p:nvSpPr>
          <p:cNvPr id="23" name="文本框 22"/>
          <p:cNvSpPr txBox="1"/>
          <p:nvPr/>
        </p:nvSpPr>
        <p:spPr>
          <a:xfrm>
            <a:off x="7882890" y="2562860"/>
            <a:ext cx="524510" cy="337185"/>
          </a:xfrm>
          <a:prstGeom prst="rect">
            <a:avLst/>
          </a:prstGeom>
          <a:noFill/>
        </p:spPr>
        <p:txBody>
          <a:bodyPr wrap="square" rtlCol="0">
            <a:spAutoFit/>
          </a:bodyPr>
          <a:lstStyle/>
          <a:p>
            <a:r>
              <a:rPr lang="en-US" altLang="zh-CN" sz="1600"/>
              <a:t>3</a:t>
            </a:r>
          </a:p>
        </p:txBody>
      </p:sp>
      <p:sp>
        <p:nvSpPr>
          <p:cNvPr id="24" name="文本框 23"/>
          <p:cNvSpPr txBox="1"/>
          <p:nvPr/>
        </p:nvSpPr>
        <p:spPr>
          <a:xfrm>
            <a:off x="7882890" y="2837180"/>
            <a:ext cx="524510" cy="337185"/>
          </a:xfrm>
          <a:prstGeom prst="rect">
            <a:avLst/>
          </a:prstGeom>
          <a:noFill/>
        </p:spPr>
        <p:txBody>
          <a:bodyPr wrap="square" rtlCol="0">
            <a:spAutoFit/>
          </a:bodyPr>
          <a:lstStyle/>
          <a:p>
            <a:r>
              <a:rPr lang="en-US" altLang="zh-CN" sz="1600"/>
              <a:t>4</a:t>
            </a:r>
          </a:p>
        </p:txBody>
      </p:sp>
      <p:sp>
        <p:nvSpPr>
          <p:cNvPr id="25" name="文本框 24"/>
          <p:cNvSpPr txBox="1"/>
          <p:nvPr/>
        </p:nvSpPr>
        <p:spPr>
          <a:xfrm>
            <a:off x="7882890" y="3136900"/>
            <a:ext cx="524510" cy="337185"/>
          </a:xfrm>
          <a:prstGeom prst="rect">
            <a:avLst/>
          </a:prstGeom>
          <a:noFill/>
        </p:spPr>
        <p:txBody>
          <a:bodyPr wrap="square" rtlCol="0">
            <a:spAutoFit/>
          </a:bodyPr>
          <a:lstStyle/>
          <a:p>
            <a:r>
              <a:rPr lang="en-US" altLang="zh-CN" sz="1600"/>
              <a:t>5</a:t>
            </a:r>
          </a:p>
        </p:txBody>
      </p:sp>
      <p:sp>
        <p:nvSpPr>
          <p:cNvPr id="26" name="文本框 25"/>
          <p:cNvSpPr txBox="1"/>
          <p:nvPr/>
        </p:nvSpPr>
        <p:spPr>
          <a:xfrm>
            <a:off x="7882890" y="3414395"/>
            <a:ext cx="524510" cy="337185"/>
          </a:xfrm>
          <a:prstGeom prst="rect">
            <a:avLst/>
          </a:prstGeom>
          <a:noFill/>
        </p:spPr>
        <p:txBody>
          <a:bodyPr wrap="square" rtlCol="0">
            <a:spAutoFit/>
          </a:bodyPr>
          <a:lstStyle/>
          <a:p>
            <a:r>
              <a:rPr lang="en-US" altLang="zh-CN" sz="1600"/>
              <a:t>6</a:t>
            </a:r>
          </a:p>
        </p:txBody>
      </p:sp>
      <p:sp>
        <p:nvSpPr>
          <p:cNvPr id="27" name="文本框 26"/>
          <p:cNvSpPr txBox="1"/>
          <p:nvPr/>
        </p:nvSpPr>
        <p:spPr>
          <a:xfrm>
            <a:off x="7882890" y="3711575"/>
            <a:ext cx="524510" cy="337185"/>
          </a:xfrm>
          <a:prstGeom prst="rect">
            <a:avLst/>
          </a:prstGeom>
          <a:noFill/>
        </p:spPr>
        <p:txBody>
          <a:bodyPr wrap="square" rtlCol="0">
            <a:spAutoFit/>
          </a:bodyPr>
          <a:lstStyle/>
          <a:p>
            <a:r>
              <a:rPr lang="en-US" altLang="zh-CN" sz="1600"/>
              <a:t>7</a:t>
            </a:r>
          </a:p>
        </p:txBody>
      </p:sp>
      <p:sp>
        <p:nvSpPr>
          <p:cNvPr id="28" name="文本框 27"/>
          <p:cNvSpPr txBox="1"/>
          <p:nvPr/>
        </p:nvSpPr>
        <p:spPr>
          <a:xfrm>
            <a:off x="7882890" y="4012565"/>
            <a:ext cx="524510" cy="337185"/>
          </a:xfrm>
          <a:prstGeom prst="rect">
            <a:avLst/>
          </a:prstGeom>
          <a:noFill/>
        </p:spPr>
        <p:txBody>
          <a:bodyPr wrap="square" rtlCol="0">
            <a:spAutoFit/>
          </a:bodyPr>
          <a:lstStyle/>
          <a:p>
            <a:r>
              <a:rPr lang="en-US" altLang="zh-CN" sz="1600"/>
              <a:t>8</a:t>
            </a:r>
          </a:p>
        </p:txBody>
      </p:sp>
      <p:sp>
        <p:nvSpPr>
          <p:cNvPr id="29" name="文本框 28"/>
          <p:cNvSpPr txBox="1"/>
          <p:nvPr/>
        </p:nvSpPr>
        <p:spPr>
          <a:xfrm rot="10800000" flipV="1">
            <a:off x="7882890" y="4286885"/>
            <a:ext cx="524510" cy="337185"/>
          </a:xfrm>
          <a:prstGeom prst="rect">
            <a:avLst/>
          </a:prstGeom>
          <a:noFill/>
        </p:spPr>
        <p:txBody>
          <a:bodyPr wrap="square" rtlCol="0">
            <a:spAutoFit/>
          </a:bodyPr>
          <a:lstStyle/>
          <a:p>
            <a:r>
              <a:rPr lang="en-US" altLang="zh-CN" sz="1600"/>
              <a:t>9</a:t>
            </a:r>
          </a:p>
        </p:txBody>
      </p:sp>
      <p:sp>
        <p:nvSpPr>
          <p:cNvPr id="30" name="文本框 29"/>
          <p:cNvSpPr txBox="1"/>
          <p:nvPr/>
        </p:nvSpPr>
        <p:spPr>
          <a:xfrm>
            <a:off x="7790815" y="4548505"/>
            <a:ext cx="524510" cy="337185"/>
          </a:xfrm>
          <a:prstGeom prst="rect">
            <a:avLst/>
          </a:prstGeom>
          <a:noFill/>
        </p:spPr>
        <p:txBody>
          <a:bodyPr wrap="square" rtlCol="0">
            <a:spAutoFit/>
          </a:bodyPr>
          <a:lstStyle/>
          <a:p>
            <a:r>
              <a:rPr lang="en-US" altLang="zh-CN" sz="1600"/>
              <a:t>10</a:t>
            </a:r>
          </a:p>
        </p:txBody>
      </p:sp>
      <p:sp>
        <p:nvSpPr>
          <p:cNvPr id="31" name="文本框 30"/>
          <p:cNvSpPr txBox="1"/>
          <p:nvPr/>
        </p:nvSpPr>
        <p:spPr>
          <a:xfrm>
            <a:off x="7817485" y="4881245"/>
            <a:ext cx="524510" cy="337185"/>
          </a:xfrm>
          <a:prstGeom prst="rect">
            <a:avLst/>
          </a:prstGeom>
          <a:noFill/>
        </p:spPr>
        <p:txBody>
          <a:bodyPr wrap="square" rtlCol="0">
            <a:spAutoFit/>
          </a:bodyPr>
          <a:lstStyle/>
          <a:p>
            <a:r>
              <a:rPr lang="en-US" altLang="zh-CN" sz="1600"/>
              <a:t>11</a:t>
            </a:r>
          </a:p>
        </p:txBody>
      </p:sp>
      <p:sp>
        <p:nvSpPr>
          <p:cNvPr id="32" name="文本框 31"/>
          <p:cNvSpPr txBox="1"/>
          <p:nvPr/>
        </p:nvSpPr>
        <p:spPr>
          <a:xfrm>
            <a:off x="7817485" y="5142230"/>
            <a:ext cx="524510" cy="337185"/>
          </a:xfrm>
          <a:prstGeom prst="rect">
            <a:avLst/>
          </a:prstGeom>
          <a:noFill/>
        </p:spPr>
        <p:txBody>
          <a:bodyPr wrap="square" rtlCol="0">
            <a:spAutoFit/>
          </a:bodyPr>
          <a:lstStyle/>
          <a:p>
            <a:r>
              <a:rPr lang="en-US" altLang="zh-CN" sz="1600"/>
              <a:t>12</a:t>
            </a:r>
          </a:p>
        </p:txBody>
      </p:sp>
      <p:sp>
        <p:nvSpPr>
          <p:cNvPr id="33" name="文本框 32"/>
          <p:cNvSpPr txBox="1"/>
          <p:nvPr/>
        </p:nvSpPr>
        <p:spPr>
          <a:xfrm>
            <a:off x="7817485" y="5399405"/>
            <a:ext cx="524510" cy="337185"/>
          </a:xfrm>
          <a:prstGeom prst="rect">
            <a:avLst/>
          </a:prstGeom>
          <a:noFill/>
        </p:spPr>
        <p:txBody>
          <a:bodyPr wrap="square" rtlCol="0">
            <a:spAutoFit/>
          </a:bodyPr>
          <a:lstStyle/>
          <a:p>
            <a:r>
              <a:rPr lang="en-US" altLang="zh-CN" sz="1600"/>
              <a:t>13</a:t>
            </a:r>
          </a:p>
        </p:txBody>
      </p:sp>
      <p:sp>
        <p:nvSpPr>
          <p:cNvPr id="34" name="文本框 33"/>
          <p:cNvSpPr txBox="1"/>
          <p:nvPr/>
        </p:nvSpPr>
        <p:spPr>
          <a:xfrm>
            <a:off x="7790815" y="5701665"/>
            <a:ext cx="524510"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寄存器</a:t>
            </a:r>
          </a:p>
        </p:txBody>
      </p:sp>
      <p:sp>
        <p:nvSpPr>
          <p:cNvPr id="4" name="内容占位符 3"/>
          <p:cNvSpPr>
            <a:spLocks noGrp="1"/>
          </p:cNvSpPr>
          <p:nvPr>
            <p:ph sz="half" idx="1"/>
          </p:nvPr>
        </p:nvSpPr>
        <p:spPr>
          <a:xfrm>
            <a:off x="0" y="1003300"/>
            <a:ext cx="7963535" cy="469265"/>
          </a:xfrm>
        </p:spPr>
        <p:txBody>
          <a:bodyPr/>
          <a:lstStyle/>
          <a:p>
            <a:r>
              <a:rPr lang="zh-CN" dirty="0">
                <a:latin typeface="Times New Roman" panose="02020603050405020304" pitchFamily="18" charset="0"/>
                <a:ea typeface="黑体" panose="02010609060101010101" pitchFamily="49" charset="-122"/>
                <a:sym typeface="+mn-ea"/>
              </a:rPr>
              <a:t>寄存器</a:t>
            </a:r>
            <a:endParaRPr dirty="0">
              <a:latin typeface="Times New Roman" panose="02020603050405020304" pitchFamily="18" charset="0"/>
              <a:ea typeface="黑体" panose="02010609060101010101" pitchFamily="49" charset="-122"/>
              <a:sym typeface="+mn-ea"/>
            </a:endParaRPr>
          </a:p>
          <a:p>
            <a:pPr marL="0" indent="0">
              <a:buNone/>
            </a:pPr>
            <a:endParaRPr lang="en-US" altLang="zh-CN" dirty="0">
              <a:latin typeface="Times New Roman" panose="02020603050405020304" pitchFamily="18" charset="0"/>
              <a:ea typeface="黑体" panose="02010609060101010101" pitchFamily="49" charset="-122"/>
              <a:sym typeface="+mn-ea"/>
            </a:endParaRP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46</a:t>
            </a:fld>
            <a:endParaRPr lang="zh-CN" altLang="en-US"/>
          </a:p>
        </p:txBody>
      </p:sp>
      <p:sp>
        <p:nvSpPr>
          <p:cNvPr id="35" name="文本框 34"/>
          <p:cNvSpPr txBox="1"/>
          <p:nvPr/>
        </p:nvSpPr>
        <p:spPr>
          <a:xfrm>
            <a:off x="368023" y="1500996"/>
            <a:ext cx="10952018" cy="1630045"/>
          </a:xfrm>
          <a:prstGeom prst="rect">
            <a:avLst/>
          </a:prstGeom>
          <a:noFill/>
        </p:spPr>
        <p:txBody>
          <a:bodyPr wrap="square">
            <a:spAutoFit/>
          </a:bodyPr>
          <a:lstStyle/>
          <a:p>
            <a:r>
              <a:rPr lang="en-US" sz="2000" dirty="0">
                <a:latin typeface="Times New Roman" panose="02020603050405020304" pitchFamily="18" charset="0"/>
                <a:ea typeface="黑体" panose="02010609060101010101" pitchFamily="49" charset="-122"/>
              </a:rPr>
              <a:t>	</a:t>
            </a:r>
            <a:r>
              <a:rPr sz="2000" dirty="0">
                <a:latin typeface="Times New Roman" panose="02020603050405020304" pitchFamily="18" charset="0"/>
                <a:ea typeface="黑体" panose="02010609060101010101" pitchFamily="49" charset="-122"/>
              </a:rPr>
              <a:t>寄存器的功能是存储二进制数据，它由触发器组成，具有数据存储功能。一个触发器可以存储一个一位二进制数，因此需要n个触发器组成一个寄存器来存储一个n位的二进制数。</a:t>
            </a:r>
          </a:p>
          <a:p>
            <a:r>
              <a:rPr lang="en-US" sz="2000" dirty="0">
                <a:latin typeface="Times New Roman" panose="02020603050405020304" pitchFamily="18" charset="0"/>
                <a:ea typeface="黑体" panose="02010609060101010101" pitchFamily="49" charset="-122"/>
              </a:rPr>
              <a:t>	</a:t>
            </a:r>
            <a:r>
              <a:rPr sz="2000" dirty="0">
                <a:latin typeface="Times New Roman" panose="02020603050405020304" pitchFamily="18" charset="0"/>
                <a:ea typeface="黑体" panose="02010609060101010101" pitchFamily="49" charset="-122"/>
              </a:rPr>
              <a:t>寄存器按其功能不同，可分为基本寄存器和移位寄存器两大类。基本寄存器只能并行地接收和输出数据。移位寄存器中的数据在移位脉冲的作用下逐位向左和向右移位，还可以并行输入/</a:t>
            </a:r>
            <a:r>
              <a:rPr sz="2000" dirty="0" err="1">
                <a:latin typeface="Times New Roman" panose="02020603050405020304" pitchFamily="18" charset="0"/>
                <a:ea typeface="黑体" panose="02010609060101010101" pitchFamily="49" charset="-122"/>
              </a:rPr>
              <a:t>输出或串行输入</a:t>
            </a:r>
            <a:r>
              <a:rPr sz="2000" dirty="0">
                <a:latin typeface="Times New Roman" panose="02020603050405020304" pitchFamily="18" charset="0"/>
                <a:ea typeface="黑体" panose="02010609060101010101" pitchFamily="49" charset="-122"/>
              </a:rPr>
              <a:t>/</a:t>
            </a:r>
            <a:r>
              <a:rPr sz="2000" dirty="0" err="1">
                <a:latin typeface="Times New Roman" panose="02020603050405020304" pitchFamily="18" charset="0"/>
                <a:ea typeface="黑体" panose="02010609060101010101" pitchFamily="49" charset="-122"/>
              </a:rPr>
              <a:t>输出，非常灵活通用</a:t>
            </a:r>
            <a:r>
              <a:rPr sz="2000" dirty="0">
                <a:latin typeface="Times New Roman" panose="02020603050405020304" pitchFamily="18" charset="0"/>
                <a:ea typeface="黑体" panose="02010609060101010101" pitchFamily="49" charset="-122"/>
              </a:rPr>
              <a:t>。</a:t>
            </a:r>
          </a:p>
        </p:txBody>
      </p:sp>
      <p:grpSp>
        <p:nvGrpSpPr>
          <p:cNvPr id="9" name="组合 8"/>
          <p:cNvGrpSpPr/>
          <p:nvPr/>
        </p:nvGrpSpPr>
        <p:grpSpPr>
          <a:xfrm>
            <a:off x="987609" y="3325991"/>
            <a:ext cx="10075996" cy="3157596"/>
            <a:chOff x="-223" y="4662"/>
            <a:chExt cx="18952" cy="7450"/>
          </a:xfrm>
        </p:grpSpPr>
        <p:sp>
          <p:nvSpPr>
            <p:cNvPr id="3" name="矩形 2"/>
            <p:cNvSpPr/>
            <p:nvPr/>
          </p:nvSpPr>
          <p:spPr>
            <a:xfrm>
              <a:off x="2253" y="6567"/>
              <a:ext cx="1915" cy="2512"/>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600">
                <a:solidFill>
                  <a:schemeClr val="tx1"/>
                </a:solidFill>
                <a:ea typeface="宋体" panose="02010600030101010101" pitchFamily="2" charset="-122"/>
              </a:endParaRPr>
            </a:p>
          </p:txBody>
        </p:sp>
        <p:cxnSp>
          <p:nvCxnSpPr>
            <p:cNvPr id="5" name="肘形连接符 4"/>
            <p:cNvCxnSpPr/>
            <p:nvPr/>
          </p:nvCxnSpPr>
          <p:spPr>
            <a:xfrm rot="5400000" flipV="1">
              <a:off x="1345" y="6021"/>
              <a:ext cx="924" cy="924"/>
            </a:xfrm>
            <a:prstGeom prst="bentConnector3">
              <a:avLst>
                <a:gd name="adj1" fmla="val 100108"/>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flipV="1">
              <a:off x="1267" y="8585"/>
              <a:ext cx="1002" cy="593"/>
            </a:xfrm>
            <a:prstGeom prst="bentConnector3">
              <a:avLst>
                <a:gd name="adj1" fmla="val 2195"/>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5400000" flipV="1">
              <a:off x="3373" y="7940"/>
              <a:ext cx="2416" cy="827"/>
            </a:xfrm>
            <a:prstGeom prst="bentConnector3">
              <a:avLst>
                <a:gd name="adj1" fmla="val 434"/>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509" y="6567"/>
              <a:ext cx="1915" cy="2512"/>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600">
                <a:solidFill>
                  <a:schemeClr val="tx1"/>
                </a:solidFill>
                <a:ea typeface="宋体" panose="02010600030101010101" pitchFamily="2" charset="-122"/>
              </a:endParaRPr>
            </a:p>
          </p:txBody>
        </p:sp>
        <p:cxnSp>
          <p:nvCxnSpPr>
            <p:cNvPr id="14" name="肘形连接符 13"/>
            <p:cNvCxnSpPr/>
            <p:nvPr/>
          </p:nvCxnSpPr>
          <p:spPr>
            <a:xfrm rot="5400000" flipV="1">
              <a:off x="5601" y="6021"/>
              <a:ext cx="924" cy="924"/>
            </a:xfrm>
            <a:prstGeom prst="bentConnector3">
              <a:avLst>
                <a:gd name="adj1" fmla="val 100108"/>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flipV="1">
              <a:off x="5523" y="8585"/>
              <a:ext cx="1002" cy="593"/>
            </a:xfrm>
            <a:prstGeom prst="bentConnector3">
              <a:avLst>
                <a:gd name="adj1" fmla="val 2195"/>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5400000" flipV="1">
              <a:off x="7629" y="7940"/>
              <a:ext cx="2416" cy="827"/>
            </a:xfrm>
            <a:prstGeom prst="bentConnector3">
              <a:avLst>
                <a:gd name="adj1" fmla="val 434"/>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765" y="6527"/>
              <a:ext cx="1915" cy="2512"/>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600">
                <a:solidFill>
                  <a:schemeClr val="tx1"/>
                </a:solidFill>
                <a:ea typeface="宋体" panose="02010600030101010101" pitchFamily="2" charset="-122"/>
              </a:endParaRPr>
            </a:p>
          </p:txBody>
        </p:sp>
        <p:cxnSp>
          <p:nvCxnSpPr>
            <p:cNvPr id="18" name="肘形连接符 17"/>
            <p:cNvCxnSpPr/>
            <p:nvPr/>
          </p:nvCxnSpPr>
          <p:spPr>
            <a:xfrm rot="5400000" flipV="1">
              <a:off x="9857" y="5981"/>
              <a:ext cx="924" cy="924"/>
            </a:xfrm>
            <a:prstGeom prst="bentConnector3">
              <a:avLst>
                <a:gd name="adj1" fmla="val 100108"/>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flipV="1">
              <a:off x="9779" y="8545"/>
              <a:ext cx="1002" cy="593"/>
            </a:xfrm>
            <a:prstGeom prst="bentConnector3">
              <a:avLst>
                <a:gd name="adj1" fmla="val 2195"/>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p:nvPr/>
          </p:nvCxnSpPr>
          <p:spPr>
            <a:xfrm rot="5400000" flipV="1">
              <a:off x="11885" y="7900"/>
              <a:ext cx="2416" cy="827"/>
            </a:xfrm>
            <a:prstGeom prst="bentConnector3">
              <a:avLst>
                <a:gd name="adj1" fmla="val 434"/>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4837" y="6527"/>
              <a:ext cx="1915" cy="2512"/>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600">
                <a:solidFill>
                  <a:schemeClr val="tx1"/>
                </a:solidFill>
                <a:ea typeface="宋体" panose="02010600030101010101" pitchFamily="2" charset="-122"/>
              </a:endParaRPr>
            </a:p>
          </p:txBody>
        </p:sp>
        <p:cxnSp>
          <p:nvCxnSpPr>
            <p:cNvPr id="22" name="肘形连接符 21"/>
            <p:cNvCxnSpPr/>
            <p:nvPr/>
          </p:nvCxnSpPr>
          <p:spPr>
            <a:xfrm rot="5400000" flipV="1">
              <a:off x="13929" y="5981"/>
              <a:ext cx="924" cy="924"/>
            </a:xfrm>
            <a:prstGeom prst="bentConnector3">
              <a:avLst>
                <a:gd name="adj1" fmla="val 100108"/>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nvCxnSpPr>
          <p:spPr>
            <a:xfrm flipV="1">
              <a:off x="13851" y="8545"/>
              <a:ext cx="1002" cy="593"/>
            </a:xfrm>
            <a:prstGeom prst="bentConnector3">
              <a:avLst>
                <a:gd name="adj1" fmla="val 2195"/>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a:xfrm rot="5400000" flipV="1">
              <a:off x="15957" y="7900"/>
              <a:ext cx="2416" cy="827"/>
            </a:xfrm>
            <a:prstGeom prst="bentConnector3">
              <a:avLst>
                <a:gd name="adj1" fmla="val 434"/>
              </a:avLst>
            </a:prstGeom>
            <a:ln w="25400" cmpd="sng">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888" y="9155"/>
              <a:ext cx="17841" cy="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290" y="6692"/>
              <a:ext cx="519"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D</a:t>
              </a:r>
            </a:p>
          </p:txBody>
        </p:sp>
        <p:sp>
          <p:nvSpPr>
            <p:cNvPr id="28" name="文本框 27"/>
            <p:cNvSpPr txBox="1"/>
            <p:nvPr/>
          </p:nvSpPr>
          <p:spPr>
            <a:xfrm>
              <a:off x="3620" y="6905"/>
              <a:ext cx="629"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Q</a:t>
              </a:r>
            </a:p>
          </p:txBody>
        </p:sp>
        <p:sp>
          <p:nvSpPr>
            <p:cNvPr id="29" name="文本框 28"/>
            <p:cNvSpPr txBox="1"/>
            <p:nvPr/>
          </p:nvSpPr>
          <p:spPr>
            <a:xfrm>
              <a:off x="2249" y="8265"/>
              <a:ext cx="1190"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CK</a:t>
              </a:r>
            </a:p>
          </p:txBody>
        </p:sp>
        <p:sp>
          <p:nvSpPr>
            <p:cNvPr id="30" name="文本框 29"/>
            <p:cNvSpPr txBox="1"/>
            <p:nvPr/>
          </p:nvSpPr>
          <p:spPr>
            <a:xfrm>
              <a:off x="6465" y="6732"/>
              <a:ext cx="519"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D</a:t>
              </a:r>
            </a:p>
          </p:txBody>
        </p:sp>
        <p:sp>
          <p:nvSpPr>
            <p:cNvPr id="31" name="文本框 30"/>
            <p:cNvSpPr txBox="1"/>
            <p:nvPr/>
          </p:nvSpPr>
          <p:spPr>
            <a:xfrm>
              <a:off x="7795" y="6945"/>
              <a:ext cx="629"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Q</a:t>
              </a:r>
            </a:p>
          </p:txBody>
        </p:sp>
        <p:sp>
          <p:nvSpPr>
            <p:cNvPr id="32" name="文本框 31"/>
            <p:cNvSpPr txBox="1"/>
            <p:nvPr/>
          </p:nvSpPr>
          <p:spPr>
            <a:xfrm>
              <a:off x="6424" y="8305"/>
              <a:ext cx="1353"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CK</a:t>
              </a:r>
            </a:p>
          </p:txBody>
        </p:sp>
        <p:sp>
          <p:nvSpPr>
            <p:cNvPr id="33" name="文本框 32"/>
            <p:cNvSpPr txBox="1"/>
            <p:nvPr/>
          </p:nvSpPr>
          <p:spPr>
            <a:xfrm>
              <a:off x="10765" y="6620"/>
              <a:ext cx="519"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D</a:t>
              </a:r>
            </a:p>
          </p:txBody>
        </p:sp>
        <p:sp>
          <p:nvSpPr>
            <p:cNvPr id="34" name="文本框 33"/>
            <p:cNvSpPr txBox="1"/>
            <p:nvPr/>
          </p:nvSpPr>
          <p:spPr>
            <a:xfrm>
              <a:off x="12095" y="6833"/>
              <a:ext cx="629"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Q</a:t>
              </a:r>
            </a:p>
          </p:txBody>
        </p:sp>
        <p:sp>
          <p:nvSpPr>
            <p:cNvPr id="36" name="文本框 35"/>
            <p:cNvSpPr txBox="1"/>
            <p:nvPr/>
          </p:nvSpPr>
          <p:spPr>
            <a:xfrm>
              <a:off x="10724" y="8193"/>
              <a:ext cx="1386"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CK</a:t>
              </a:r>
            </a:p>
          </p:txBody>
        </p:sp>
        <p:sp>
          <p:nvSpPr>
            <p:cNvPr id="37" name="文本框 36"/>
            <p:cNvSpPr txBox="1"/>
            <p:nvPr/>
          </p:nvSpPr>
          <p:spPr>
            <a:xfrm>
              <a:off x="14903" y="6620"/>
              <a:ext cx="519"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D</a:t>
              </a:r>
            </a:p>
          </p:txBody>
        </p:sp>
        <p:sp>
          <p:nvSpPr>
            <p:cNvPr id="38" name="文本框 37"/>
            <p:cNvSpPr txBox="1"/>
            <p:nvPr/>
          </p:nvSpPr>
          <p:spPr>
            <a:xfrm>
              <a:off x="16233" y="6833"/>
              <a:ext cx="629"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Q</a:t>
              </a:r>
            </a:p>
          </p:txBody>
        </p:sp>
        <p:sp>
          <p:nvSpPr>
            <p:cNvPr id="39" name="文本框 38"/>
            <p:cNvSpPr txBox="1"/>
            <p:nvPr/>
          </p:nvSpPr>
          <p:spPr>
            <a:xfrm>
              <a:off x="14862" y="8193"/>
              <a:ext cx="1451" cy="796"/>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CK</a:t>
              </a:r>
            </a:p>
          </p:txBody>
        </p:sp>
        <p:sp>
          <p:nvSpPr>
            <p:cNvPr id="40" name="左大括号 39"/>
            <p:cNvSpPr/>
            <p:nvPr/>
          </p:nvSpPr>
          <p:spPr>
            <a:xfrm rot="5400000" flipH="1">
              <a:off x="10826" y="3450"/>
              <a:ext cx="717" cy="12894"/>
            </a:xfrm>
            <a:prstGeom prst="leftBrace">
              <a:avLst>
                <a:gd name="adj1" fmla="val 38563"/>
                <a:gd name="adj2" fmla="val 4889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41" name="文本框 40"/>
            <p:cNvSpPr txBox="1"/>
            <p:nvPr/>
          </p:nvSpPr>
          <p:spPr>
            <a:xfrm>
              <a:off x="6700" y="4662"/>
              <a:ext cx="2821" cy="796"/>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rPr>
                <a:t>数据输入</a:t>
              </a:r>
            </a:p>
          </p:txBody>
        </p:sp>
        <p:sp>
          <p:nvSpPr>
            <p:cNvPr id="42" name="左大括号 41"/>
            <p:cNvSpPr/>
            <p:nvPr/>
          </p:nvSpPr>
          <p:spPr>
            <a:xfrm rot="16200000" flipH="1">
              <a:off x="7489" y="-588"/>
              <a:ext cx="717" cy="12894"/>
            </a:xfrm>
            <a:prstGeom prst="leftBrace">
              <a:avLst>
                <a:gd name="adj1" fmla="val 38563"/>
                <a:gd name="adj2" fmla="val 4889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43" name="文本框 42"/>
            <p:cNvSpPr txBox="1"/>
            <p:nvPr/>
          </p:nvSpPr>
          <p:spPr>
            <a:xfrm>
              <a:off x="10724" y="10203"/>
              <a:ext cx="2781" cy="796"/>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rPr>
                <a:t>数据输出</a:t>
              </a:r>
            </a:p>
          </p:txBody>
        </p:sp>
        <p:sp>
          <p:nvSpPr>
            <p:cNvPr id="44" name="文本框 43"/>
            <p:cNvSpPr txBox="1"/>
            <p:nvPr/>
          </p:nvSpPr>
          <p:spPr>
            <a:xfrm>
              <a:off x="-203" y="8605"/>
              <a:ext cx="1207" cy="1377"/>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rPr>
                <a:t>控制输入</a:t>
              </a:r>
            </a:p>
          </p:txBody>
        </p:sp>
        <p:sp>
          <p:nvSpPr>
            <p:cNvPr id="100" name="文本框 99"/>
            <p:cNvSpPr txBox="1"/>
            <p:nvPr/>
          </p:nvSpPr>
          <p:spPr>
            <a:xfrm>
              <a:off x="-223" y="11316"/>
              <a:ext cx="8000" cy="796"/>
            </a:xfrm>
            <a:prstGeom prst="rect">
              <a:avLst/>
            </a:prstGeom>
            <a:noFill/>
            <a:ln w="9525">
              <a:noFill/>
            </a:ln>
          </p:spPr>
          <p:txBody>
            <a:bodyPr>
              <a:spAutoFit/>
            </a:bodyPr>
            <a:lstStyle/>
            <a:p>
              <a:pPr indent="127000"/>
              <a:r>
                <a:rPr lang="zh-CN" sz="1600" b="0" dirty="0">
                  <a:latin typeface="Times New Roman" panose="02020603050405020304" pitchFamily="18" charset="0"/>
                  <a:ea typeface="黑体" panose="02010609060101010101" pitchFamily="49" charset="-122"/>
                  <a:cs typeface="黑体" panose="02010609060101010101" pitchFamily="49" charset="-122"/>
                </a:rPr>
                <a:t>4个D触发器合成一个四位寄存器</a:t>
              </a:r>
              <a:endParaRPr lang="zh-CN" altLang="en-US" sz="1600" b="0" dirty="0">
                <a:latin typeface="Times New Roman" panose="02020603050405020304" pitchFamily="18" charset="0"/>
                <a:ea typeface="黑体" panose="02010609060101010101" pitchFamily="49" charset="-122"/>
                <a:cs typeface="黑体" panose="02010609060101010101" pitchFamily="49" charset="-122"/>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总线的分类</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sym typeface="+mn-ea"/>
              </a:rPr>
              <a:t>总线</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47</a:t>
            </a:fld>
            <a:endParaRPr lang="zh-CN" altLang="en-US"/>
          </a:p>
        </p:txBody>
      </p:sp>
      <p:sp>
        <p:nvSpPr>
          <p:cNvPr id="7" name="文本框 6"/>
          <p:cNvSpPr txBox="1"/>
          <p:nvPr/>
        </p:nvSpPr>
        <p:spPr>
          <a:xfrm>
            <a:off x="368023" y="1500996"/>
            <a:ext cx="10952018" cy="706755"/>
          </a:xfrm>
          <a:prstGeom prst="rect">
            <a:avLst/>
          </a:prstGeom>
          <a:noFill/>
        </p:spPr>
        <p:txBody>
          <a:bodyPr wrap="square">
            <a:spAutoFit/>
          </a:bodyPr>
          <a:lstStyle/>
          <a:p>
            <a:r>
              <a:rPr lang="en-US" sz="2000" dirty="0" err="1">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总线是</a:t>
            </a:r>
            <a:r>
              <a:rPr sz="2000" dirty="0" err="1">
                <a:latin typeface="Times New Roman" panose="02020603050405020304" pitchFamily="18" charset="0"/>
                <a:ea typeface="黑体" panose="02010609060101010101" pitchFamily="49" charset="-122"/>
              </a:rPr>
              <a:t>构成计算机系统的互联机构</a:t>
            </a:r>
            <a:r>
              <a:rPr lang="zh-CN" altLang="en-US" sz="2000" dirty="0">
                <a:latin typeface="Times New Roman" panose="02020603050405020304" pitchFamily="18" charset="0"/>
                <a:ea typeface="黑体" panose="02010609060101010101" pitchFamily="49" charset="-122"/>
              </a:rPr>
              <a:t>。</a:t>
            </a:r>
            <a:r>
              <a:rPr sz="2000" dirty="0" err="1">
                <a:latin typeface="Times New Roman" panose="02020603050405020304" pitchFamily="18" charset="0"/>
                <a:ea typeface="黑体" panose="02010609060101010101" pitchFamily="49" charset="-122"/>
              </a:rPr>
              <a:t>是系统内各功能部件之间进行信息传送的公共通路</a:t>
            </a:r>
            <a:r>
              <a:rPr lang="zh-CN" sz="2000" dirty="0" err="1">
                <a:latin typeface="Times New Roman" panose="02020603050405020304" pitchFamily="18" charset="0"/>
                <a:ea typeface="黑体" panose="02010609060101010101" pitchFamily="49" charset="-122"/>
              </a:rPr>
              <a:t>。</a:t>
            </a:r>
            <a:endParaRPr sz="2000" dirty="0">
              <a:latin typeface="Times New Roman" panose="02020603050405020304" pitchFamily="18" charset="0"/>
              <a:ea typeface="黑体" panose="02010609060101010101" pitchFamily="49" charset="-122"/>
            </a:endParaRPr>
          </a:p>
          <a:p>
            <a:pPr marL="342900" indent="-342900">
              <a:buFont typeface="Arial" panose="020B0604020202020204" pitchFamily="34" charset="0"/>
              <a:buChar char="•"/>
            </a:pPr>
            <a:endParaRPr lang="zh-CN" sz="2000" dirty="0">
              <a:latin typeface="Times New Roman" panose="02020603050405020304" pitchFamily="18" charset="0"/>
              <a:ea typeface="黑体" panose="02010609060101010101" pitchFamily="49" charset="-122"/>
            </a:endParaRPr>
          </a:p>
        </p:txBody>
      </p:sp>
      <p:sp>
        <p:nvSpPr>
          <p:cNvPr id="29" name="文本框 28"/>
          <p:cNvSpPr txBox="1"/>
          <p:nvPr/>
        </p:nvSpPr>
        <p:spPr>
          <a:xfrm>
            <a:off x="368300" y="3966210"/>
            <a:ext cx="1820545" cy="33718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sym typeface="+mn-ea"/>
              </a:rPr>
              <a:t>按连接部件</a:t>
            </a:r>
          </a:p>
        </p:txBody>
      </p:sp>
      <p:sp>
        <p:nvSpPr>
          <p:cNvPr id="12" name="左大括号 11"/>
          <p:cNvSpPr/>
          <p:nvPr/>
        </p:nvSpPr>
        <p:spPr>
          <a:xfrm>
            <a:off x="1550670" y="2762885"/>
            <a:ext cx="412750" cy="283781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p>
        </p:txBody>
      </p:sp>
      <p:sp>
        <p:nvSpPr>
          <p:cNvPr id="30" name="文本框 29"/>
          <p:cNvSpPr txBox="1"/>
          <p:nvPr/>
        </p:nvSpPr>
        <p:spPr>
          <a:xfrm>
            <a:off x="1963420" y="2766695"/>
            <a:ext cx="3285490" cy="58356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内部总线：各芯片内部逻辑器件的连接总线；</a:t>
            </a:r>
          </a:p>
        </p:txBody>
      </p:sp>
      <p:sp>
        <p:nvSpPr>
          <p:cNvPr id="5" name="文本框 4"/>
          <p:cNvSpPr txBox="1"/>
          <p:nvPr/>
        </p:nvSpPr>
        <p:spPr>
          <a:xfrm>
            <a:off x="1963420" y="3473450"/>
            <a:ext cx="3331845" cy="82994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局部总线：CPU与其他部件的连接总线，介于CPU内部总线和系统总线之间，可高速传输数据；</a:t>
            </a:r>
          </a:p>
        </p:txBody>
      </p:sp>
      <p:sp>
        <p:nvSpPr>
          <p:cNvPr id="3" name="文本框 2"/>
          <p:cNvSpPr txBox="1"/>
          <p:nvPr/>
        </p:nvSpPr>
        <p:spPr>
          <a:xfrm>
            <a:off x="1963420" y="4426585"/>
            <a:ext cx="3196590" cy="107632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系统总线：计算机各功能部件的连接总线通信总线，微机系统与微机系统、其他设备之间的连接总线。</a:t>
            </a:r>
          </a:p>
        </p:txBody>
      </p:sp>
      <p:sp>
        <p:nvSpPr>
          <p:cNvPr id="8" name="文本框 7"/>
          <p:cNvSpPr txBox="1"/>
          <p:nvPr/>
        </p:nvSpPr>
        <p:spPr>
          <a:xfrm>
            <a:off x="5275580" y="4036060"/>
            <a:ext cx="1820545" cy="337185"/>
          </a:xfrm>
          <a:prstGeom prst="rect">
            <a:avLst/>
          </a:prstGeom>
          <a:noFill/>
        </p:spPr>
        <p:txBody>
          <a:bodyPr wrap="square">
            <a:spAutoFit/>
          </a:bodyPr>
          <a:lstStyle/>
          <a:p>
            <a:r>
              <a:rPr sz="1600" dirty="0">
                <a:latin typeface="黑体" panose="02010609060101010101" pitchFamily="49" charset="-122"/>
                <a:ea typeface="黑体" panose="02010609060101010101" pitchFamily="49" charset="-122"/>
                <a:sym typeface="+mn-ea"/>
              </a:rPr>
              <a:t>按传送的信息</a:t>
            </a:r>
          </a:p>
        </p:txBody>
      </p:sp>
      <p:sp>
        <p:nvSpPr>
          <p:cNvPr id="9" name="左大括号 8"/>
          <p:cNvSpPr/>
          <p:nvPr/>
        </p:nvSpPr>
        <p:spPr>
          <a:xfrm>
            <a:off x="6758305" y="2691765"/>
            <a:ext cx="337820" cy="300863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p>
        </p:txBody>
      </p:sp>
      <p:sp>
        <p:nvSpPr>
          <p:cNvPr id="10" name="文本框 9"/>
          <p:cNvSpPr txBox="1"/>
          <p:nvPr/>
        </p:nvSpPr>
        <p:spPr>
          <a:xfrm>
            <a:off x="7147560" y="2714625"/>
            <a:ext cx="4371975" cy="58356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数据总线：</a:t>
            </a:r>
            <a:r>
              <a:rPr sz="1600" dirty="0" err="1">
                <a:latin typeface="Times New Roman" panose="02020603050405020304" pitchFamily="18" charset="0"/>
                <a:ea typeface="黑体" panose="02010609060101010101" pitchFamily="49" charset="-122"/>
                <a:sym typeface="+mn-ea"/>
              </a:rPr>
              <a:t>负责传输数据</a:t>
            </a:r>
            <a:r>
              <a:rPr lang="zh-CN" sz="1600" dirty="0">
                <a:latin typeface="Times New Roman" panose="02020603050405020304" pitchFamily="18" charset="0"/>
                <a:ea typeface="黑体" panose="02010609060101010101" pitchFamily="49" charset="-122"/>
                <a:sym typeface="+mn-ea"/>
              </a:rPr>
              <a:t>，</a:t>
            </a:r>
            <a:r>
              <a:rPr sz="1600" dirty="0" err="1">
                <a:latin typeface="Times New Roman" panose="02020603050405020304" pitchFamily="18" charset="0"/>
                <a:ea typeface="黑体" panose="02010609060101010101" pitchFamily="49" charset="-122"/>
                <a:sym typeface="+mn-ea"/>
              </a:rPr>
              <a:t>数据线是双向的，通过数据线，设备间可以相互传送数据</a:t>
            </a:r>
            <a:r>
              <a:rPr lang="zh-CN" altLang="en-US" sz="1600" dirty="0">
                <a:latin typeface="Times New Roman" panose="02020603050405020304" pitchFamily="18" charset="0"/>
                <a:ea typeface="黑体" panose="02010609060101010101" pitchFamily="49" charset="-122"/>
                <a:sym typeface="+mn-ea"/>
              </a:rPr>
              <a:t>；</a:t>
            </a:r>
            <a:endParaRPr lang="zh-CN" altLang="en-US" sz="1600" dirty="0">
              <a:latin typeface="Times New Roman" panose="02020603050405020304" pitchFamily="18" charset="0"/>
              <a:ea typeface="黑体" panose="02010609060101010101" pitchFamily="49" charset="-122"/>
            </a:endParaRPr>
          </a:p>
        </p:txBody>
      </p:sp>
      <p:sp>
        <p:nvSpPr>
          <p:cNvPr id="13" name="文本框 12"/>
          <p:cNvSpPr txBox="1"/>
          <p:nvPr/>
        </p:nvSpPr>
        <p:spPr>
          <a:xfrm>
            <a:off x="7150100" y="3749675"/>
            <a:ext cx="4130675" cy="58356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地址总线：</a:t>
            </a:r>
            <a:r>
              <a:rPr sz="1600" dirty="0" err="1">
                <a:latin typeface="Times New Roman" panose="02020603050405020304" pitchFamily="18" charset="0"/>
                <a:ea typeface="黑体" panose="02010609060101010101" pitchFamily="49" charset="-122"/>
                <a:sym typeface="+mn-ea"/>
              </a:rPr>
              <a:t>负责传输数据</a:t>
            </a:r>
            <a:r>
              <a:rPr lang="zh-CN" sz="1600" dirty="0">
                <a:latin typeface="Times New Roman" panose="02020603050405020304" pitchFamily="18" charset="0"/>
                <a:ea typeface="黑体" panose="02010609060101010101" pitchFamily="49" charset="-122"/>
                <a:sym typeface="+mn-ea"/>
              </a:rPr>
              <a:t>地址，</a:t>
            </a:r>
            <a:r>
              <a:rPr sz="1600" dirty="0" err="1">
                <a:latin typeface="Times New Roman" panose="02020603050405020304" pitchFamily="18" charset="0"/>
                <a:ea typeface="黑体" panose="02010609060101010101" pitchFamily="49" charset="-122"/>
                <a:sym typeface="+mn-ea"/>
              </a:rPr>
              <a:t>只能单向传送主存与设备的地址</a:t>
            </a:r>
            <a:r>
              <a:rPr lang="zh-CN" altLang="en-US" sz="1600" dirty="0">
                <a:latin typeface="Times New Roman" panose="02020603050405020304" pitchFamily="18" charset="0"/>
                <a:ea typeface="黑体" panose="02010609060101010101" pitchFamily="49" charset="-122"/>
                <a:sym typeface="+mn-ea"/>
              </a:rPr>
              <a:t>；</a:t>
            </a:r>
            <a:endParaRPr lang="zh-CN" altLang="en-US" sz="1600" dirty="0">
              <a:latin typeface="Times New Roman" panose="02020603050405020304" pitchFamily="18" charset="0"/>
              <a:ea typeface="黑体" panose="02010609060101010101" pitchFamily="49" charset="-122"/>
            </a:endParaRPr>
          </a:p>
        </p:txBody>
      </p:sp>
      <p:sp>
        <p:nvSpPr>
          <p:cNvPr id="14" name="文本框 13"/>
          <p:cNvSpPr txBox="1"/>
          <p:nvPr/>
        </p:nvSpPr>
        <p:spPr>
          <a:xfrm>
            <a:off x="7150100" y="4549140"/>
            <a:ext cx="4130675" cy="1076325"/>
          </a:xfrm>
          <a:prstGeom prst="rect">
            <a:avLst/>
          </a:prstGeom>
          <a:noFill/>
        </p:spPr>
        <p:txBody>
          <a:bodyPr wrap="square">
            <a:spAutoFit/>
          </a:bodyPr>
          <a:lstStyle/>
          <a:p>
            <a:r>
              <a:rPr lang="zh-CN" altLang="en-US" sz="1600" dirty="0">
                <a:latin typeface="Times New Roman" panose="02020603050405020304" pitchFamily="18" charset="0"/>
                <a:ea typeface="黑体" panose="02010609060101010101" pitchFamily="49" charset="-122"/>
              </a:rPr>
              <a:t>控制总线：</a:t>
            </a:r>
            <a:r>
              <a:rPr sz="1600" dirty="0" err="1">
                <a:latin typeface="Times New Roman" panose="02020603050405020304" pitchFamily="18" charset="0"/>
                <a:ea typeface="黑体" panose="02010609060101010101" pitchFamily="49" charset="-122"/>
                <a:sym typeface="+mn-ea"/>
              </a:rPr>
              <a:t>负责传输</a:t>
            </a:r>
            <a:r>
              <a:rPr lang="zh-CN" sz="1600" dirty="0">
                <a:latin typeface="Times New Roman" panose="02020603050405020304" pitchFamily="18" charset="0"/>
                <a:ea typeface="黑体" panose="02010609060101010101" pitchFamily="49" charset="-122"/>
                <a:sym typeface="+mn-ea"/>
              </a:rPr>
              <a:t>控制信号，</a:t>
            </a:r>
            <a:r>
              <a:rPr sz="1600" dirty="0" err="1">
                <a:latin typeface="Times New Roman" panose="02020603050405020304" pitchFamily="18" charset="0"/>
                <a:ea typeface="黑体" panose="02010609060101010101" pitchFamily="49" charset="-122"/>
                <a:sym typeface="+mn-ea"/>
              </a:rPr>
              <a:t>控制线是双向的，CPU通过控制线向各部件传输指令，某些部件通过控制线向CPU传输包括中断信号等</a:t>
            </a:r>
            <a:r>
              <a:rPr lang="zh-CN" sz="1600" dirty="0">
                <a:latin typeface="Times New Roman" panose="02020603050405020304" pitchFamily="18" charset="0"/>
                <a:ea typeface="黑体" panose="02010609060101010101" pitchFamily="49" charset="-122"/>
                <a:sym typeface="+mn-ea"/>
              </a:rPr>
              <a:t>。</a:t>
            </a:r>
            <a:endParaRPr lang="zh-CN" altLang="en-US" sz="1600" dirty="0">
              <a:latin typeface="Times New Roman" panose="02020603050405020304" pitchFamily="18" charset="0"/>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总线的信息传输方式</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sym typeface="+mn-ea"/>
              </a:rPr>
              <a:t>串行传输</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48</a:t>
            </a:fld>
            <a:endParaRPr lang="zh-CN" altLang="en-US"/>
          </a:p>
        </p:txBody>
      </p:sp>
      <p:sp>
        <p:nvSpPr>
          <p:cNvPr id="3" name="内容占位符 3"/>
          <p:cNvSpPr>
            <a:spLocks noGrp="1"/>
          </p:cNvSpPr>
          <p:nvPr/>
        </p:nvSpPr>
        <p:spPr>
          <a:xfrm>
            <a:off x="6068695" y="1003097"/>
            <a:ext cx="5833872" cy="469444"/>
          </a:xfrm>
          <a:prstGeom prst="rect">
            <a:avLst/>
          </a:prstGeom>
        </p:spPr>
        <p:txBody>
          <a:bodyPr/>
          <a:lstStyle>
            <a:lvl1pPr marL="457200" indent="-457200" algn="l" defTabSz="914400" rtl="0" eaLnBrk="1" latinLnBrk="0" hangingPunct="1">
              <a:lnSpc>
                <a:spcPct val="94000"/>
              </a:lnSpc>
              <a:spcBef>
                <a:spcPts val="1000"/>
              </a:spcBef>
              <a:spcAft>
                <a:spcPts val="200"/>
              </a:spcAft>
              <a:buFont typeface="Wingdings" panose="05000000000000000000" pitchFamily="2" charset="2"/>
              <a:buChar char="Ø"/>
              <a:defRPr sz="2400" b="1"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lgn="l" defTabSz="914400" rtl="0" eaLnBrk="1" latinLnBrk="0" hangingPunct="1">
              <a:lnSpc>
                <a:spcPct val="94000"/>
              </a:lnSpc>
              <a:spcBef>
                <a:spcPts val="500"/>
              </a:spcBef>
              <a:spcAft>
                <a:spcPts val="200"/>
              </a:spcAft>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4000"/>
              </a:lnSpc>
              <a:spcBef>
                <a:spcPts val="500"/>
              </a:spcBef>
              <a:spcAft>
                <a:spcPts val="200"/>
              </a:spcAft>
              <a:buSzPct val="100000"/>
              <a:buFont typeface="Arial" panose="020B0604020202020204" pitchFamily="34" charset="0"/>
              <a:buChar char="•"/>
              <a:defRPr sz="1600" i="0"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latin typeface="Times New Roman" panose="02020603050405020304" pitchFamily="18" charset="0"/>
                <a:ea typeface="黑体" panose="02010609060101010101" pitchFamily="49" charset="-122"/>
                <a:sym typeface="+mn-ea"/>
              </a:rPr>
              <a:t>并行传输</a:t>
            </a:r>
          </a:p>
        </p:txBody>
      </p:sp>
      <p:sp>
        <p:nvSpPr>
          <p:cNvPr id="5" name="矩形 4"/>
          <p:cNvSpPr/>
          <p:nvPr/>
        </p:nvSpPr>
        <p:spPr>
          <a:xfrm>
            <a:off x="312420" y="3180080"/>
            <a:ext cx="1055370" cy="2276475"/>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发送部件</a:t>
            </a:r>
          </a:p>
        </p:txBody>
      </p:sp>
      <p:sp>
        <p:nvSpPr>
          <p:cNvPr id="8" name="矩形 7"/>
          <p:cNvSpPr/>
          <p:nvPr/>
        </p:nvSpPr>
        <p:spPr>
          <a:xfrm>
            <a:off x="3074035" y="3180080"/>
            <a:ext cx="1055370" cy="2276475"/>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接收部件</a:t>
            </a:r>
          </a:p>
        </p:txBody>
      </p:sp>
      <p:sp>
        <p:nvSpPr>
          <p:cNvPr id="9" name="右箭头 8"/>
          <p:cNvSpPr/>
          <p:nvPr/>
        </p:nvSpPr>
        <p:spPr>
          <a:xfrm>
            <a:off x="1367155" y="3965893"/>
            <a:ext cx="1707515" cy="723264"/>
          </a:xfrm>
          <a:prstGeom prst="rightArrow">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10" name="矩形 9"/>
          <p:cNvSpPr/>
          <p:nvPr/>
        </p:nvSpPr>
        <p:spPr>
          <a:xfrm>
            <a:off x="7016750" y="3189605"/>
            <a:ext cx="1055370" cy="2276475"/>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发送部件</a:t>
            </a:r>
          </a:p>
        </p:txBody>
      </p:sp>
      <p:sp>
        <p:nvSpPr>
          <p:cNvPr id="11" name="矩形 10"/>
          <p:cNvSpPr/>
          <p:nvPr/>
        </p:nvSpPr>
        <p:spPr>
          <a:xfrm>
            <a:off x="9778365" y="3189605"/>
            <a:ext cx="1055370" cy="2276475"/>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r>
              <a:rPr lang="zh-CN" altLang="en-US" sz="1600" dirty="0">
                <a:solidFill>
                  <a:schemeClr val="tx1"/>
                </a:solidFill>
                <a:latin typeface="Times New Roman" panose="02020603050405020304" pitchFamily="18" charset="0"/>
                <a:ea typeface="黑体" panose="02010609060101010101" pitchFamily="49" charset="-122"/>
              </a:rPr>
              <a:t>接收部件</a:t>
            </a:r>
          </a:p>
        </p:txBody>
      </p:sp>
      <p:cxnSp>
        <p:nvCxnSpPr>
          <p:cNvPr id="13" name="直接连接符 12"/>
          <p:cNvCxnSpPr/>
          <p:nvPr/>
        </p:nvCxnSpPr>
        <p:spPr>
          <a:xfrm>
            <a:off x="8072120" y="3408680"/>
            <a:ext cx="170688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71485" y="3657600"/>
            <a:ext cx="170688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071485" y="3906520"/>
            <a:ext cx="170688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071485" y="4155440"/>
            <a:ext cx="170688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072120" y="4653280"/>
            <a:ext cx="170688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071485" y="4902200"/>
            <a:ext cx="170688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072120" y="5151120"/>
            <a:ext cx="170688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071485" y="3040380"/>
            <a:ext cx="869315" cy="337185"/>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rPr>
              <a:t>高位</a:t>
            </a:r>
          </a:p>
        </p:txBody>
      </p:sp>
      <p:sp>
        <p:nvSpPr>
          <p:cNvPr id="22" name="文本框 21"/>
          <p:cNvSpPr txBox="1"/>
          <p:nvPr/>
        </p:nvSpPr>
        <p:spPr>
          <a:xfrm>
            <a:off x="8071485" y="5151120"/>
            <a:ext cx="869315" cy="337185"/>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rPr>
              <a:t>低位</a:t>
            </a:r>
          </a:p>
        </p:txBody>
      </p:sp>
      <p:sp>
        <p:nvSpPr>
          <p:cNvPr id="23" name="文本框 22"/>
          <p:cNvSpPr txBox="1"/>
          <p:nvPr/>
        </p:nvSpPr>
        <p:spPr>
          <a:xfrm>
            <a:off x="8687435" y="3143250"/>
            <a:ext cx="37274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1</a:t>
            </a:r>
          </a:p>
        </p:txBody>
      </p:sp>
      <p:sp>
        <p:nvSpPr>
          <p:cNvPr id="24" name="文本框 23"/>
          <p:cNvSpPr txBox="1"/>
          <p:nvPr/>
        </p:nvSpPr>
        <p:spPr>
          <a:xfrm>
            <a:off x="8687435" y="3408680"/>
            <a:ext cx="37274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0</a:t>
            </a:r>
          </a:p>
        </p:txBody>
      </p:sp>
      <p:sp>
        <p:nvSpPr>
          <p:cNvPr id="25" name="文本框 24"/>
          <p:cNvSpPr txBox="1"/>
          <p:nvPr/>
        </p:nvSpPr>
        <p:spPr>
          <a:xfrm>
            <a:off x="8687435" y="3649345"/>
            <a:ext cx="37274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1</a:t>
            </a:r>
          </a:p>
        </p:txBody>
      </p:sp>
      <p:sp>
        <p:nvSpPr>
          <p:cNvPr id="26" name="文本框 25"/>
          <p:cNvSpPr txBox="1"/>
          <p:nvPr/>
        </p:nvSpPr>
        <p:spPr>
          <a:xfrm>
            <a:off x="8687435" y="4155440"/>
            <a:ext cx="37274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1</a:t>
            </a:r>
          </a:p>
        </p:txBody>
      </p:sp>
      <p:sp>
        <p:nvSpPr>
          <p:cNvPr id="27" name="文本框 26"/>
          <p:cNvSpPr txBox="1"/>
          <p:nvPr/>
        </p:nvSpPr>
        <p:spPr>
          <a:xfrm>
            <a:off x="8687435" y="4653280"/>
            <a:ext cx="37274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1</a:t>
            </a:r>
          </a:p>
        </p:txBody>
      </p:sp>
      <p:sp>
        <p:nvSpPr>
          <p:cNvPr id="28" name="文本框 27"/>
          <p:cNvSpPr txBox="1"/>
          <p:nvPr/>
        </p:nvSpPr>
        <p:spPr>
          <a:xfrm>
            <a:off x="8687435" y="3906520"/>
            <a:ext cx="37274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0</a:t>
            </a:r>
          </a:p>
        </p:txBody>
      </p:sp>
      <p:sp>
        <p:nvSpPr>
          <p:cNvPr id="29" name="文本框 28"/>
          <p:cNvSpPr txBox="1"/>
          <p:nvPr/>
        </p:nvSpPr>
        <p:spPr>
          <a:xfrm>
            <a:off x="8687435" y="4399915"/>
            <a:ext cx="37274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0</a:t>
            </a:r>
          </a:p>
        </p:txBody>
      </p:sp>
      <p:sp>
        <p:nvSpPr>
          <p:cNvPr id="30" name="文本框 29"/>
          <p:cNvSpPr txBox="1"/>
          <p:nvPr/>
        </p:nvSpPr>
        <p:spPr>
          <a:xfrm>
            <a:off x="8687435" y="4893310"/>
            <a:ext cx="37274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0</a:t>
            </a:r>
          </a:p>
        </p:txBody>
      </p:sp>
      <p:cxnSp>
        <p:nvCxnSpPr>
          <p:cNvPr id="17" name="直接连接符 16"/>
          <p:cNvCxnSpPr/>
          <p:nvPr/>
        </p:nvCxnSpPr>
        <p:spPr>
          <a:xfrm>
            <a:off x="8071485" y="4404360"/>
            <a:ext cx="170688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右箭头 11"/>
          <p:cNvSpPr/>
          <p:nvPr/>
        </p:nvSpPr>
        <p:spPr>
          <a:xfrm>
            <a:off x="9168130" y="3362960"/>
            <a:ext cx="502920" cy="174307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1" name="文本框 30"/>
          <p:cNvSpPr txBox="1"/>
          <p:nvPr/>
        </p:nvSpPr>
        <p:spPr>
          <a:xfrm>
            <a:off x="181610" y="1664970"/>
            <a:ext cx="5080000" cy="1322070"/>
          </a:xfrm>
          <a:prstGeom prst="rect">
            <a:avLst/>
          </a:prstGeom>
          <a:noFill/>
          <a:ln w="9525">
            <a:noFill/>
          </a:ln>
        </p:spPr>
        <p:txBody>
          <a:bodyPr>
            <a:spAutoFit/>
          </a:bodyPr>
          <a:lstStyle/>
          <a:p>
            <a:pPr indent="127000"/>
            <a:r>
              <a:rPr lang="en-US" altLang="zh-CN" sz="2000" b="0" dirty="0">
                <a:latin typeface="Times New Roman" panose="02020603050405020304" pitchFamily="18" charset="0"/>
                <a:ea typeface="黑体" panose="02010609060101010101" pitchFamily="49" charset="-122"/>
              </a:rPr>
              <a:t>	</a:t>
            </a:r>
            <a:r>
              <a:rPr lang="zh-CN" sz="2000" b="0" dirty="0">
                <a:latin typeface="Times New Roman" panose="02020603050405020304" pitchFamily="18" charset="0"/>
                <a:ea typeface="黑体" panose="02010609060101010101" pitchFamily="49" charset="-122"/>
              </a:rPr>
              <a:t>只有一条传送脉冲信号的传输线，传送一条多位数据时，只能以时序为依托，按顺序一位一位的用脉冲信号来表示所有的二进制数码。</a:t>
            </a:r>
            <a:endParaRPr lang="en-US" altLang="zh-CN" sz="2000" b="0" dirty="0">
              <a:latin typeface="Times New Roman" panose="02020603050405020304" pitchFamily="18" charset="0"/>
              <a:ea typeface="黑体" panose="02010609060101010101" pitchFamily="49" charset="-122"/>
            </a:endParaRPr>
          </a:p>
        </p:txBody>
      </p:sp>
      <p:sp>
        <p:nvSpPr>
          <p:cNvPr id="32" name="文本框 31"/>
          <p:cNvSpPr txBox="1"/>
          <p:nvPr/>
        </p:nvSpPr>
        <p:spPr>
          <a:xfrm>
            <a:off x="1564640" y="3726180"/>
            <a:ext cx="1111885" cy="33718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rPr>
              <a:t>10101010</a:t>
            </a:r>
          </a:p>
        </p:txBody>
      </p:sp>
      <p:sp>
        <p:nvSpPr>
          <p:cNvPr id="34" name="文本框 33"/>
          <p:cNvSpPr txBox="1"/>
          <p:nvPr/>
        </p:nvSpPr>
        <p:spPr>
          <a:xfrm>
            <a:off x="6333490" y="1630680"/>
            <a:ext cx="5080000" cy="706755"/>
          </a:xfrm>
          <a:prstGeom prst="rect">
            <a:avLst/>
          </a:prstGeom>
          <a:noFill/>
          <a:ln w="9525">
            <a:noFill/>
          </a:ln>
        </p:spPr>
        <p:txBody>
          <a:bodyPr>
            <a:spAutoFit/>
          </a:bodyPr>
          <a:lstStyle/>
          <a:p>
            <a:pPr indent="127000"/>
            <a:r>
              <a:rPr lang="en-US" sz="2000" b="0" dirty="0">
                <a:latin typeface="Times New Roman" panose="02020603050405020304" pitchFamily="18" charset="0"/>
                <a:ea typeface="黑体" panose="02010609060101010101" pitchFamily="49" charset="-122"/>
                <a:cs typeface="+mn-ea"/>
              </a:rPr>
              <a:t>	</a:t>
            </a:r>
            <a:r>
              <a:rPr sz="2000" b="0" dirty="0" err="1">
                <a:latin typeface="Times New Roman" panose="02020603050405020304" pitchFamily="18" charset="0"/>
                <a:ea typeface="黑体" panose="02010609060101010101" pitchFamily="49" charset="-122"/>
                <a:cs typeface="+mn-ea"/>
              </a:rPr>
              <a:t>并行传输时总线有多条传输线，每一条传输线都单独传送一位二进制数</a:t>
            </a:r>
            <a:r>
              <a:rPr lang="zh-CN" sz="2000" b="0" dirty="0">
                <a:latin typeface="Times New Roman" panose="02020603050405020304" pitchFamily="18" charset="0"/>
                <a:ea typeface="黑体" panose="02010609060101010101" pitchFamily="49" charset="-122"/>
                <a:cs typeface="+mn-ea"/>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总线的连接方式</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sym typeface="+mn-ea"/>
              </a:rPr>
              <a:t>单总线结构</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49</a:t>
            </a:fld>
            <a:endParaRPr lang="zh-CN" altLang="en-US"/>
          </a:p>
        </p:txBody>
      </p:sp>
      <p:sp>
        <p:nvSpPr>
          <p:cNvPr id="7" name="文本框 6"/>
          <p:cNvSpPr txBox="1"/>
          <p:nvPr/>
        </p:nvSpPr>
        <p:spPr>
          <a:xfrm>
            <a:off x="368023" y="1500996"/>
            <a:ext cx="10952018" cy="1015663"/>
          </a:xfrm>
          <a:prstGeom prst="rect">
            <a:avLst/>
          </a:prstGeom>
          <a:noFill/>
        </p:spPr>
        <p:txBody>
          <a:bodyPr wrap="square">
            <a:spAutoFit/>
          </a:bodyPr>
          <a:lstStyle/>
          <a:p>
            <a:r>
              <a:rPr lang="en-US" sz="2000" dirty="0" err="1">
                <a:uFillTx/>
                <a:latin typeface="Times New Roman" panose="02020603050405020304" pitchFamily="18" charset="0"/>
                <a:ea typeface="黑体" panose="02010609060101010101" pitchFamily="49" charset="-122"/>
                <a:sym typeface="+mn-ea"/>
              </a:rPr>
              <a:t>	</a:t>
            </a:r>
            <a:r>
              <a:rPr sz="2000" dirty="0" err="1">
                <a:uFillTx/>
                <a:latin typeface="Times New Roman" panose="02020603050405020304" pitchFamily="18" charset="0"/>
                <a:ea typeface="黑体" panose="02010609060101010101" pitchFamily="49" charset="-122"/>
                <a:sym typeface="+mn-ea"/>
              </a:rPr>
              <a:t>单级总线结构即只有一条系统总线，所有的功能部件都连在系统总线上。</a:t>
            </a:r>
            <a:r>
              <a:rPr lang="zh-CN" sz="2000" dirty="0" err="1">
                <a:uFillTx/>
                <a:latin typeface="Times New Roman" panose="02020603050405020304" pitchFamily="18" charset="0"/>
                <a:ea typeface="黑体" panose="02010609060101010101" pitchFamily="49" charset="-122"/>
                <a:sym typeface="+mn-ea"/>
              </a:rPr>
              <a:t>单总线结构</a:t>
            </a:r>
            <a:r>
              <a:rPr sz="2000" dirty="0" err="1">
                <a:uFillTx/>
                <a:latin typeface="Times New Roman" panose="02020603050405020304" pitchFamily="18" charset="0"/>
                <a:ea typeface="黑体" panose="02010609060101010101" pitchFamily="49" charset="-122"/>
                <a:sym typeface="+mn-ea"/>
              </a:rPr>
              <a:t>各部件之间可直接进行通信</a:t>
            </a:r>
            <a:r>
              <a:rPr lang="zh-CN" sz="2000" dirty="0" err="1">
                <a:uFillTx/>
                <a:latin typeface="Times New Roman" panose="02020603050405020304" pitchFamily="18" charset="0"/>
                <a:ea typeface="黑体" panose="02010609060101010101" pitchFamily="49" charset="-122"/>
                <a:sym typeface="+mn-ea"/>
              </a:rPr>
              <a:t>，</a:t>
            </a:r>
            <a:r>
              <a:rPr sz="2000" dirty="0" err="1">
                <a:uFillTx/>
                <a:latin typeface="Times New Roman" panose="02020603050405020304" pitchFamily="18" charset="0"/>
                <a:ea typeface="黑体" panose="02010609060101010101" pitchFamily="49" charset="-122"/>
                <a:sym typeface="+mn-ea"/>
              </a:rPr>
              <a:t>系统易于扩充</a:t>
            </a:r>
            <a:r>
              <a:rPr lang="zh-CN" sz="2000" dirty="0">
                <a:uFillTx/>
                <a:latin typeface="Times New Roman" panose="02020603050405020304" pitchFamily="18" charset="0"/>
                <a:ea typeface="黑体" panose="02010609060101010101" pitchFamily="49" charset="-122"/>
                <a:sym typeface="+mn-ea"/>
              </a:rPr>
              <a:t>，但其</a:t>
            </a:r>
            <a:r>
              <a:rPr sz="2000" dirty="0" err="1">
                <a:uFillTx/>
                <a:latin typeface="Times New Roman" panose="02020603050405020304" pitchFamily="18" charset="0"/>
                <a:ea typeface="黑体" panose="02010609060101010101" pitchFamily="49" charset="-122"/>
                <a:sym typeface="+mn-ea"/>
              </a:rPr>
              <a:t>总线负载重</a:t>
            </a:r>
            <a:r>
              <a:rPr lang="zh-CN" altLang="en-US" sz="2000" dirty="0">
                <a:uFillTx/>
                <a:latin typeface="Times New Roman" panose="02020603050405020304" pitchFamily="18" charset="0"/>
                <a:ea typeface="黑体" panose="02010609060101010101" pitchFamily="49" charset="-122"/>
                <a:sym typeface="+mn-ea"/>
              </a:rPr>
              <a:t>，</a:t>
            </a:r>
            <a:r>
              <a:rPr sz="2000" dirty="0" err="1">
                <a:uFillTx/>
                <a:latin typeface="Times New Roman" panose="02020603050405020304" pitchFamily="18" charset="0"/>
                <a:ea typeface="黑体" panose="02010609060101010101" pitchFamily="49" charset="-122"/>
                <a:sym typeface="+mn-ea"/>
              </a:rPr>
              <a:t>若有慢速设备</a:t>
            </a:r>
            <a:r>
              <a:rPr lang="zh-CN" altLang="en-US" sz="2000" dirty="0">
                <a:latin typeface="Times New Roman" panose="02020603050405020304" pitchFamily="18" charset="0"/>
                <a:ea typeface="黑体" panose="02010609060101010101" pitchFamily="49" charset="-122"/>
                <a:sym typeface="+mn-ea"/>
              </a:rPr>
              <a:t>，</a:t>
            </a:r>
            <a:r>
              <a:rPr sz="2000" dirty="0" err="1">
                <a:uFillTx/>
                <a:latin typeface="Times New Roman" panose="02020603050405020304" pitchFamily="18" charset="0"/>
                <a:ea typeface="黑体" panose="02010609060101010101" pitchFamily="49" charset="-122"/>
                <a:sym typeface="+mn-ea"/>
              </a:rPr>
              <a:t>则会产生较大的时间延迟</a:t>
            </a:r>
            <a:r>
              <a:rPr sz="2000" dirty="0">
                <a:uFillTx/>
                <a:latin typeface="Times New Roman" panose="02020603050405020304" pitchFamily="18" charset="0"/>
                <a:ea typeface="黑体" panose="02010609060101010101" pitchFamily="49" charset="-122"/>
                <a:sym typeface="+mn-ea"/>
              </a:rPr>
              <a:t>。</a:t>
            </a:r>
          </a:p>
        </p:txBody>
      </p:sp>
      <p:sp>
        <p:nvSpPr>
          <p:cNvPr id="11" name="矩形 10"/>
          <p:cNvSpPr/>
          <p:nvPr/>
        </p:nvSpPr>
        <p:spPr>
          <a:xfrm>
            <a:off x="1190625" y="2915285"/>
            <a:ext cx="9594215" cy="36830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a:solidFill>
                  <a:schemeClr val="tx1"/>
                </a:solidFill>
                <a:latin typeface="黑体" panose="02010609060101010101" pitchFamily="49" charset="-122"/>
                <a:ea typeface="黑体" panose="02010609060101010101" pitchFamily="49" charset="-122"/>
                <a:sym typeface="+mn-ea"/>
              </a:rPr>
              <a:t>系统总线</a:t>
            </a:r>
          </a:p>
        </p:txBody>
      </p:sp>
      <p:sp>
        <p:nvSpPr>
          <p:cNvPr id="15" name="上下箭头 14"/>
          <p:cNvSpPr/>
          <p:nvPr/>
        </p:nvSpPr>
        <p:spPr>
          <a:xfrm>
            <a:off x="1997710" y="3545840"/>
            <a:ext cx="485140" cy="125222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19" name="矩形 18"/>
          <p:cNvSpPr/>
          <p:nvPr/>
        </p:nvSpPr>
        <p:spPr>
          <a:xfrm>
            <a:off x="1544955" y="4907280"/>
            <a:ext cx="1556385" cy="93091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6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a:t>
            </a:r>
          </a:p>
        </p:txBody>
      </p:sp>
      <p:sp>
        <p:nvSpPr>
          <p:cNvPr id="20" name="上下箭头 19"/>
          <p:cNvSpPr/>
          <p:nvPr/>
        </p:nvSpPr>
        <p:spPr>
          <a:xfrm>
            <a:off x="4254500" y="3523615"/>
            <a:ext cx="485140" cy="125222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21" name="上下箭头 20"/>
          <p:cNvSpPr/>
          <p:nvPr/>
        </p:nvSpPr>
        <p:spPr>
          <a:xfrm>
            <a:off x="6511290" y="3555365"/>
            <a:ext cx="485140" cy="125222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22" name="上下箭头 21"/>
          <p:cNvSpPr/>
          <p:nvPr/>
        </p:nvSpPr>
        <p:spPr>
          <a:xfrm>
            <a:off x="9764395" y="3523615"/>
            <a:ext cx="485140" cy="125222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23" name="矩形 22"/>
          <p:cNvSpPr/>
          <p:nvPr/>
        </p:nvSpPr>
        <p:spPr>
          <a:xfrm>
            <a:off x="3718560" y="4907280"/>
            <a:ext cx="1556385" cy="93091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zh-CN" altLang="en-US" sz="1600">
                <a:solidFill>
                  <a:schemeClr val="tx1"/>
                </a:solidFill>
                <a:latin typeface="黑体" panose="02010609060101010101" pitchFamily="49" charset="-122"/>
                <a:ea typeface="黑体" panose="02010609060101010101" pitchFamily="49" charset="-122"/>
              </a:rPr>
              <a:t>内存</a:t>
            </a:r>
          </a:p>
        </p:txBody>
      </p:sp>
      <p:sp>
        <p:nvSpPr>
          <p:cNvPr id="24" name="矩形 23"/>
          <p:cNvSpPr/>
          <p:nvPr/>
        </p:nvSpPr>
        <p:spPr>
          <a:xfrm>
            <a:off x="5975985" y="4897755"/>
            <a:ext cx="1556385" cy="93091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zh-CN" altLang="en-US" sz="1600">
                <a:solidFill>
                  <a:schemeClr val="tx1"/>
                </a:solidFill>
                <a:latin typeface="黑体" panose="02010609060101010101" pitchFamily="49" charset="-122"/>
                <a:ea typeface="黑体" panose="02010609060101010101" pitchFamily="49" charset="-122"/>
              </a:rPr>
              <a:t>设备接口</a:t>
            </a:r>
          </a:p>
        </p:txBody>
      </p:sp>
      <p:sp>
        <p:nvSpPr>
          <p:cNvPr id="25" name="矩形 24"/>
          <p:cNvSpPr/>
          <p:nvPr/>
        </p:nvSpPr>
        <p:spPr>
          <a:xfrm>
            <a:off x="9228455" y="4907280"/>
            <a:ext cx="1556385" cy="93091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zh-CN" altLang="en-US" sz="1600">
                <a:solidFill>
                  <a:schemeClr val="tx1"/>
                </a:solidFill>
                <a:latin typeface="黑体" panose="02010609060101010101" pitchFamily="49" charset="-122"/>
                <a:ea typeface="黑体" panose="02010609060101010101" pitchFamily="49" charset="-122"/>
              </a:rPr>
              <a:t>设备接口</a:t>
            </a:r>
          </a:p>
        </p:txBody>
      </p:sp>
      <p:sp>
        <p:nvSpPr>
          <p:cNvPr id="26" name="文本框 25"/>
          <p:cNvSpPr txBox="1"/>
          <p:nvPr/>
        </p:nvSpPr>
        <p:spPr>
          <a:xfrm>
            <a:off x="8233410" y="5173345"/>
            <a:ext cx="528320" cy="337185"/>
          </a:xfrm>
          <a:prstGeom prst="rect">
            <a:avLst/>
          </a:prstGeom>
          <a:noFill/>
        </p:spPr>
        <p:txBody>
          <a:bodyPr wrap="square" rtlCol="0">
            <a:spAutoFit/>
          </a:bodyPr>
          <a:lstStyle/>
          <a:p>
            <a:r>
              <a:rPr lang="en-US" altLang="zh-CN" sz="160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组合电路</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5</a:t>
            </a:fld>
            <a:endParaRPr lang="zh-CN" altLang="en-US"/>
          </a:p>
        </p:txBody>
      </p:sp>
      <p:grpSp>
        <p:nvGrpSpPr>
          <p:cNvPr id="28" name="组合 27">
            <a:extLst>
              <a:ext uri="{FF2B5EF4-FFF2-40B4-BE49-F238E27FC236}">
                <a16:creationId xmlns:a16="http://schemas.microsoft.com/office/drawing/2014/main" id="{F8165283-6452-460F-AF3C-A7EC351465E3}"/>
              </a:ext>
            </a:extLst>
          </p:cNvPr>
          <p:cNvGrpSpPr/>
          <p:nvPr/>
        </p:nvGrpSpPr>
        <p:grpSpPr>
          <a:xfrm>
            <a:off x="3151863" y="5640294"/>
            <a:ext cx="6347507" cy="825918"/>
            <a:chOff x="3317488" y="5860189"/>
            <a:chExt cx="6347507" cy="825918"/>
          </a:xfrm>
        </p:grpSpPr>
        <p:sp>
          <p:nvSpPr>
            <p:cNvPr id="29" name="箭头: V 形 28">
              <a:extLst>
                <a:ext uri="{FF2B5EF4-FFF2-40B4-BE49-F238E27FC236}">
                  <a16:creationId xmlns:a16="http://schemas.microsoft.com/office/drawing/2014/main" id="{C56D4F78-625A-46A7-A5A1-EA7147B9D409}"/>
                </a:ext>
              </a:extLst>
            </p:cNvPr>
            <p:cNvSpPr/>
            <p:nvPr/>
          </p:nvSpPr>
          <p:spPr>
            <a:xfrm>
              <a:off x="3317488" y="5860189"/>
              <a:ext cx="6134856" cy="825918"/>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39FE58E9-65B4-492D-9CB4-C97AE17FDD6C}"/>
                    </a:ext>
                  </a:extLst>
                </p:cNvPr>
                <p:cNvSpPr/>
                <p:nvPr/>
              </p:nvSpPr>
              <p:spPr>
                <a:xfrm>
                  <a:off x="3682542" y="5982684"/>
                  <a:ext cx="598245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楷体" panose="02010609060101010101" pitchFamily="49" charset="-122"/>
                          </a:rPr>
                          <m:t>𝑋</m:t>
                        </m:r>
                        <m:r>
                          <a:rPr lang="en-US" altLang="zh-CN" sz="2800" b="0" i="1" smtClean="0">
                            <a:latin typeface="Cambria Math" panose="02040503050406030204" pitchFamily="18" charset="0"/>
                            <a:ea typeface="楷体" panose="02010609060101010101" pitchFamily="49" charset="-122"/>
                          </a:rPr>
                          <m:t>=</m:t>
                        </m:r>
                        <m:sSub>
                          <m:sSubPr>
                            <m:ctrlPr>
                              <a:rPr lang="en-US" altLang="zh-CN" sz="2800" b="0" i="1" smtClean="0">
                                <a:latin typeface="Cambria Math" panose="02040503050406030204" pitchFamily="18" charset="0"/>
                                <a:ea typeface="楷体" panose="02010609060101010101" pitchFamily="49" charset="-122"/>
                              </a:rPr>
                            </m:ctrlPr>
                          </m:sSubPr>
                          <m:e>
                            <m:r>
                              <a:rPr lang="en-US" altLang="zh-CN" sz="2800" b="0" i="1" smtClean="0">
                                <a:latin typeface="Cambria Math" panose="02040503050406030204" pitchFamily="18" charset="0"/>
                                <a:ea typeface="楷体" panose="02010609060101010101" pitchFamily="49" charset="-122"/>
                              </a:rPr>
                              <m:t>𝐹</m:t>
                            </m:r>
                          </m:e>
                          <m:sub>
                            <m:r>
                              <m:rPr>
                                <m:sty m:val="p"/>
                              </m:rPr>
                              <a:rPr lang="en-US" altLang="zh-CN" sz="2800" i="1">
                                <a:latin typeface="Cambria Math" panose="02040503050406030204" pitchFamily="18" charset="0"/>
                                <a:ea typeface="楷体" panose="02010609060101010101" pitchFamily="49" charset="-122"/>
                              </a:rPr>
                              <m:t>x</m:t>
                            </m:r>
                          </m:sub>
                        </m:sSub>
                        <m:d>
                          <m:dPr>
                            <m:ctrlPr>
                              <a:rPr lang="en-US" altLang="zh-CN" sz="2800" b="0" i="1" smtClean="0">
                                <a:latin typeface="Cambria Math" panose="02040503050406030204" pitchFamily="18" charset="0"/>
                                <a:ea typeface="楷体" panose="02010609060101010101" pitchFamily="49" charset="-122"/>
                              </a:rPr>
                            </m:ctrlPr>
                          </m:dPr>
                          <m:e>
                            <m:r>
                              <a:rPr lang="en-US" altLang="zh-CN" sz="2800" b="0" i="1" smtClean="0">
                                <a:latin typeface="Cambria Math" panose="02040503050406030204" pitchFamily="18" charset="0"/>
                                <a:ea typeface="楷体" panose="02010609060101010101" pitchFamily="49" charset="-122"/>
                              </a:rPr>
                              <m:t>𝐴</m:t>
                            </m:r>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𝐵</m:t>
                            </m:r>
                          </m:e>
                        </m:d>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𝑌</m:t>
                        </m:r>
                        <m:r>
                          <a:rPr lang="en-US" altLang="zh-CN" sz="2800" b="0" i="1" smtClean="0">
                            <a:latin typeface="Cambria Math" panose="02040503050406030204" pitchFamily="18" charset="0"/>
                            <a:ea typeface="楷体" panose="02010609060101010101" pitchFamily="49" charset="-122"/>
                          </a:rPr>
                          <m:t>=</m:t>
                        </m:r>
                        <m:sSub>
                          <m:sSubPr>
                            <m:ctrlPr>
                              <a:rPr lang="en-US" altLang="zh-CN" sz="2800" b="0" i="1" smtClean="0">
                                <a:latin typeface="Cambria Math" panose="02040503050406030204" pitchFamily="18" charset="0"/>
                                <a:ea typeface="楷体" panose="02010609060101010101" pitchFamily="49" charset="-122"/>
                              </a:rPr>
                            </m:ctrlPr>
                          </m:sSubPr>
                          <m:e>
                            <m:r>
                              <a:rPr lang="en-US" altLang="zh-CN" sz="2800" b="0" i="1" smtClean="0">
                                <a:latin typeface="Cambria Math" panose="02040503050406030204" pitchFamily="18" charset="0"/>
                                <a:ea typeface="楷体" panose="02010609060101010101" pitchFamily="49" charset="-122"/>
                              </a:rPr>
                              <m:t>𝐹</m:t>
                            </m:r>
                          </m:e>
                          <m:sub>
                            <m:r>
                              <a:rPr lang="en-US" altLang="zh-CN" sz="2800" b="0" i="1" smtClean="0">
                                <a:latin typeface="Cambria Math" panose="02040503050406030204" pitchFamily="18" charset="0"/>
                                <a:ea typeface="楷体" panose="02010609060101010101" pitchFamily="49" charset="-122"/>
                              </a:rPr>
                              <m:t>𝑌</m:t>
                            </m:r>
                          </m:sub>
                        </m:sSub>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𝐴</m:t>
                        </m:r>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𝐵</m:t>
                        </m:r>
                        <m:r>
                          <a:rPr lang="en-US" altLang="zh-CN" sz="2800" b="0" i="1" smtClean="0">
                            <a:latin typeface="Cambria Math" panose="02040503050406030204" pitchFamily="18" charset="0"/>
                            <a:ea typeface="楷体" panose="02010609060101010101" pitchFamily="49" charset="-122"/>
                          </a:rPr>
                          <m:t>)</m:t>
                        </m:r>
                      </m:oMath>
                    </m:oMathPara>
                  </a14:m>
                  <a:endParaRPr lang="zh-CN" altLang="en-US" sz="2800" dirty="0">
                    <a:latin typeface="楷体" panose="02010609060101010101" pitchFamily="49" charset="-122"/>
                    <a:ea typeface="楷体" panose="02010609060101010101" pitchFamily="49" charset="-122"/>
                  </a:endParaRPr>
                </a:p>
              </p:txBody>
            </p:sp>
          </mc:Choice>
          <mc:Fallback xmlns="">
            <p:sp>
              <p:nvSpPr>
                <p:cNvPr id="28" name="矩形 27">
                  <a:extLst>
                    <a:ext uri="{FF2B5EF4-FFF2-40B4-BE49-F238E27FC236}">
                      <a16:creationId xmlns:a16="http://schemas.microsoft.com/office/drawing/2014/main" id="{2A15B31F-BEF5-4DCD-91B7-2DC1FD597508}"/>
                    </a:ext>
                  </a:extLst>
                </p:cNvPr>
                <p:cNvSpPr>
                  <a:spLocks noRot="1" noChangeAspect="1" noMove="1" noResize="1" noEditPoints="1" noAdjustHandles="1" noChangeArrowheads="1" noChangeShapeType="1" noTextEdit="1"/>
                </p:cNvSpPr>
                <p:nvPr/>
              </p:nvSpPr>
              <p:spPr>
                <a:xfrm>
                  <a:off x="3682542" y="5982684"/>
                  <a:ext cx="5982453" cy="523220"/>
                </a:xfrm>
                <a:prstGeom prst="rect">
                  <a:avLst/>
                </a:prstGeom>
                <a:blipFill>
                  <a:blip r:embed="rId3"/>
                  <a:stretch>
                    <a:fillRect/>
                  </a:stretch>
                </a:blipFill>
              </p:spPr>
              <p:txBody>
                <a:bodyPr/>
                <a:lstStyle/>
                <a:p>
                  <a:r>
                    <a:rPr lang="zh-CN" altLang="en-US">
                      <a:noFill/>
                    </a:rPr>
                    <a:t> </a:t>
                  </a:r>
                </a:p>
              </p:txBody>
            </p:sp>
          </mc:Fallback>
        </mc:AlternateContent>
      </p:grpSp>
      <p:sp>
        <p:nvSpPr>
          <p:cNvPr id="31" name="文本框 30">
            <a:extLst>
              <a:ext uri="{FF2B5EF4-FFF2-40B4-BE49-F238E27FC236}">
                <a16:creationId xmlns:a16="http://schemas.microsoft.com/office/drawing/2014/main" id="{33E0B3EB-E312-4F9B-B279-FF3996BDCCEB}"/>
              </a:ext>
            </a:extLst>
          </p:cNvPr>
          <p:cNvSpPr txBox="1"/>
          <p:nvPr/>
        </p:nvSpPr>
        <p:spPr>
          <a:xfrm>
            <a:off x="406858" y="1021757"/>
            <a:ext cx="10938727" cy="1569660"/>
          </a:xfrm>
          <a:prstGeom prst="rect">
            <a:avLst/>
          </a:prstGeom>
          <a:noFill/>
        </p:spPr>
        <p:txBody>
          <a:bodyPr wrap="square" rtlCol="0">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组合电路，又称组合逻辑电路，在逻辑功能上的特点是任意时刻的输出仅仅取决于该时刻的输入，而与该时刻之前的电路状态无关。</a:t>
            </a:r>
            <a:endParaRPr lang="en-US" altLang="zh-CN" sz="32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2" name="图片 31">
            <a:extLst>
              <a:ext uri="{FF2B5EF4-FFF2-40B4-BE49-F238E27FC236}">
                <a16:creationId xmlns:a16="http://schemas.microsoft.com/office/drawing/2014/main" id="{9D5E5BBC-D5CF-472B-9E2F-954CD6B697EB}"/>
              </a:ext>
            </a:extLst>
          </p:cNvPr>
          <p:cNvPicPr>
            <a:picLocks noChangeAspect="1"/>
          </p:cNvPicPr>
          <p:nvPr/>
        </p:nvPicPr>
        <p:blipFill>
          <a:blip r:embed="rId4"/>
          <a:stretch>
            <a:fillRect/>
          </a:stretch>
        </p:blipFill>
        <p:spPr>
          <a:xfrm>
            <a:off x="980707" y="2711826"/>
            <a:ext cx="9619623" cy="2554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总线的连接方式</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sym typeface="+mn-ea"/>
              </a:rPr>
              <a:t>双总线结构</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50</a:t>
            </a:fld>
            <a:endParaRPr lang="zh-CN" altLang="en-US"/>
          </a:p>
        </p:txBody>
      </p:sp>
      <p:sp>
        <p:nvSpPr>
          <p:cNvPr id="7" name="文本框 6"/>
          <p:cNvSpPr txBox="1"/>
          <p:nvPr/>
        </p:nvSpPr>
        <p:spPr>
          <a:xfrm>
            <a:off x="368023" y="1500996"/>
            <a:ext cx="10952018" cy="1014730"/>
          </a:xfrm>
          <a:prstGeom prst="rect">
            <a:avLst/>
          </a:prstGeom>
          <a:noFill/>
        </p:spPr>
        <p:txBody>
          <a:bodyPr wrap="square">
            <a:spAutoFit/>
          </a:bodyPr>
          <a:lstStyle/>
          <a:p>
            <a:r>
              <a:rPr lang="en-US" sz="2000" dirty="0" err="1">
                <a:uFillTx/>
                <a:latin typeface="Times New Roman" panose="02020603050405020304" pitchFamily="18" charset="0"/>
                <a:ea typeface="黑体" panose="02010609060101010101" pitchFamily="49" charset="-122"/>
                <a:sym typeface="+mn-ea"/>
              </a:rPr>
              <a:t>	</a:t>
            </a:r>
            <a:r>
              <a:rPr sz="2000" dirty="0" err="1">
                <a:solidFill>
                  <a:schemeClr val="tx1"/>
                </a:solidFill>
                <a:uFillTx/>
                <a:latin typeface="Times New Roman" panose="02020603050405020304" pitchFamily="18" charset="0"/>
                <a:ea typeface="黑体" panose="02010609060101010101" pitchFamily="49" charset="-122"/>
                <a:sym typeface="+mn-ea"/>
              </a:rPr>
              <a:t>CPU和内存之间增加了内存总线，CPU和内存之间的数据交换直接通过内存总线进行。</a:t>
            </a:r>
            <a:r>
              <a:rPr lang="zh-CN" sz="2000" dirty="0" err="1">
                <a:solidFill>
                  <a:schemeClr val="tx1"/>
                </a:solidFill>
                <a:uFillTx/>
                <a:latin typeface="Times New Roman" panose="02020603050405020304" pitchFamily="18" charset="0"/>
                <a:ea typeface="黑体" panose="02010609060101010101" pitchFamily="49" charset="-122"/>
                <a:sym typeface="+mn-ea"/>
              </a:rPr>
              <a:t>双总线结构</a:t>
            </a:r>
            <a:r>
              <a:rPr sz="2000" dirty="0" err="1">
                <a:solidFill>
                  <a:schemeClr val="tx1"/>
                </a:solidFill>
                <a:uFillTx/>
                <a:latin typeface="Times New Roman" panose="02020603050405020304" pitchFamily="18" charset="0"/>
                <a:ea typeface="黑体" panose="02010609060101010101" pitchFamily="49" charset="-122"/>
                <a:sym typeface="+mn-ea"/>
              </a:rPr>
              <a:t>保持了单总线简单、易扩充</a:t>
            </a:r>
            <a:r>
              <a:rPr lang="zh-CN" sz="2000" dirty="0" err="1">
                <a:solidFill>
                  <a:schemeClr val="tx1"/>
                </a:solidFill>
                <a:uFillTx/>
                <a:latin typeface="Times New Roman" panose="02020603050405020304" pitchFamily="18" charset="0"/>
                <a:ea typeface="黑体" panose="02010609060101010101" pitchFamily="49" charset="-122"/>
                <a:sym typeface="+mn-ea"/>
              </a:rPr>
              <a:t>的优点</a:t>
            </a:r>
            <a:r>
              <a:rPr sz="2000" dirty="0" err="1">
                <a:solidFill>
                  <a:schemeClr val="tx1"/>
                </a:solidFill>
                <a:uFillTx/>
                <a:latin typeface="Times New Roman" panose="02020603050405020304" pitchFamily="18" charset="0"/>
                <a:ea typeface="黑体" panose="02010609060101010101" pitchFamily="49" charset="-122"/>
                <a:sym typeface="+mn-ea"/>
              </a:rPr>
              <a:t>，减轻了系统总线的工作负担</a:t>
            </a:r>
            <a:r>
              <a:rPr lang="zh-CN" sz="2000" dirty="0" err="1">
                <a:solidFill>
                  <a:schemeClr val="tx1"/>
                </a:solidFill>
                <a:uFillTx/>
                <a:latin typeface="Times New Roman" panose="02020603050405020304" pitchFamily="18" charset="0"/>
                <a:ea typeface="黑体" panose="02010609060101010101" pitchFamily="49" charset="-122"/>
                <a:sym typeface="+mn-ea"/>
              </a:rPr>
              <a:t>，</a:t>
            </a:r>
            <a:r>
              <a:rPr sz="2000" dirty="0" err="1">
                <a:solidFill>
                  <a:schemeClr val="tx1"/>
                </a:solidFill>
                <a:uFillTx/>
                <a:latin typeface="Times New Roman" panose="02020603050405020304" pitchFamily="18" charset="0"/>
                <a:ea typeface="黑体" panose="02010609060101010101" pitchFamily="49" charset="-122"/>
                <a:sym typeface="+mn-ea"/>
              </a:rPr>
              <a:t>使CPU工作效率有所提高</a:t>
            </a:r>
            <a:r>
              <a:rPr lang="zh-CN" sz="2000" dirty="0" err="1">
                <a:solidFill>
                  <a:schemeClr val="tx1"/>
                </a:solidFill>
                <a:uFillTx/>
                <a:latin typeface="Times New Roman" panose="02020603050405020304" pitchFamily="18" charset="0"/>
                <a:ea typeface="黑体" panose="02010609060101010101" pitchFamily="49" charset="-122"/>
                <a:sym typeface="+mn-ea"/>
              </a:rPr>
              <a:t>，增加了并行性，但</a:t>
            </a:r>
            <a:r>
              <a:rPr sz="2000" dirty="0" err="1">
                <a:solidFill>
                  <a:schemeClr val="tx1"/>
                </a:solidFill>
                <a:uFillTx/>
                <a:latin typeface="Times New Roman" panose="02020603050405020304" pitchFamily="18" charset="0"/>
                <a:ea typeface="黑体" panose="02010609060101010101" pitchFamily="49" charset="-122"/>
                <a:sym typeface="+mn-ea"/>
              </a:rPr>
              <a:t>增加了硬件成本</a:t>
            </a:r>
            <a:r>
              <a:rPr lang="zh-CN" sz="2000" dirty="0" err="1">
                <a:uFillTx/>
                <a:latin typeface="Times New Roman" panose="02020603050405020304" pitchFamily="18" charset="0"/>
                <a:ea typeface="黑体" panose="02010609060101010101" pitchFamily="49" charset="-122"/>
                <a:sym typeface="+mn-ea"/>
              </a:rPr>
              <a:t>。</a:t>
            </a:r>
          </a:p>
        </p:txBody>
      </p:sp>
      <p:sp>
        <p:nvSpPr>
          <p:cNvPr id="11" name="矩形 10"/>
          <p:cNvSpPr/>
          <p:nvPr/>
        </p:nvSpPr>
        <p:spPr>
          <a:xfrm>
            <a:off x="1190625" y="2915285"/>
            <a:ext cx="9594215" cy="36830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a:solidFill>
                  <a:schemeClr val="tx1"/>
                </a:solidFill>
                <a:latin typeface="黑体" panose="02010609060101010101" pitchFamily="49" charset="-122"/>
                <a:ea typeface="黑体" panose="02010609060101010101" pitchFamily="49" charset="-122"/>
                <a:sym typeface="+mn-ea"/>
              </a:rPr>
              <a:t>系统总线</a:t>
            </a:r>
          </a:p>
        </p:txBody>
      </p:sp>
      <p:sp>
        <p:nvSpPr>
          <p:cNvPr id="15" name="上下箭头 14"/>
          <p:cNvSpPr/>
          <p:nvPr/>
        </p:nvSpPr>
        <p:spPr>
          <a:xfrm>
            <a:off x="1725930" y="3555365"/>
            <a:ext cx="485140" cy="125222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19" name="矩形 18"/>
          <p:cNvSpPr/>
          <p:nvPr/>
        </p:nvSpPr>
        <p:spPr>
          <a:xfrm>
            <a:off x="1190625" y="4907280"/>
            <a:ext cx="1556385" cy="93091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6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a:t>
            </a:r>
          </a:p>
        </p:txBody>
      </p:sp>
      <p:sp>
        <p:nvSpPr>
          <p:cNvPr id="20" name="上下箭头 19"/>
          <p:cNvSpPr/>
          <p:nvPr/>
        </p:nvSpPr>
        <p:spPr>
          <a:xfrm>
            <a:off x="4488180" y="3555365"/>
            <a:ext cx="485140" cy="125222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21" name="上下箭头 20"/>
          <p:cNvSpPr/>
          <p:nvPr/>
        </p:nvSpPr>
        <p:spPr>
          <a:xfrm>
            <a:off x="6511290" y="3555365"/>
            <a:ext cx="485140" cy="125222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22" name="上下箭头 21"/>
          <p:cNvSpPr/>
          <p:nvPr/>
        </p:nvSpPr>
        <p:spPr>
          <a:xfrm>
            <a:off x="9764395" y="3523615"/>
            <a:ext cx="485140" cy="125222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23" name="矩形 22"/>
          <p:cNvSpPr/>
          <p:nvPr/>
        </p:nvSpPr>
        <p:spPr>
          <a:xfrm>
            <a:off x="3952240" y="4907280"/>
            <a:ext cx="1556385" cy="93091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zh-CN" altLang="en-US" sz="1600">
                <a:solidFill>
                  <a:schemeClr val="tx1"/>
                </a:solidFill>
                <a:latin typeface="黑体" panose="02010609060101010101" pitchFamily="49" charset="-122"/>
                <a:ea typeface="黑体" panose="02010609060101010101" pitchFamily="49" charset="-122"/>
              </a:rPr>
              <a:t>内存</a:t>
            </a:r>
          </a:p>
        </p:txBody>
      </p:sp>
      <p:sp>
        <p:nvSpPr>
          <p:cNvPr id="24" name="矩形 23"/>
          <p:cNvSpPr/>
          <p:nvPr/>
        </p:nvSpPr>
        <p:spPr>
          <a:xfrm>
            <a:off x="5975985" y="4897755"/>
            <a:ext cx="1556385" cy="93091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6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I/O</a:t>
            </a:r>
            <a:r>
              <a:rPr lang="zh-CN" altLang="en-US" sz="1600">
                <a:solidFill>
                  <a:schemeClr val="tx1"/>
                </a:solidFill>
                <a:latin typeface="黑体" panose="02010609060101010101" pitchFamily="49" charset="-122"/>
                <a:ea typeface="黑体" panose="02010609060101010101" pitchFamily="49" charset="-122"/>
              </a:rPr>
              <a:t>接口</a:t>
            </a:r>
          </a:p>
        </p:txBody>
      </p:sp>
      <p:sp>
        <p:nvSpPr>
          <p:cNvPr id="25" name="矩形 24"/>
          <p:cNvSpPr/>
          <p:nvPr/>
        </p:nvSpPr>
        <p:spPr>
          <a:xfrm>
            <a:off x="9228455" y="4907280"/>
            <a:ext cx="1556385" cy="93091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6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I/O</a:t>
            </a:r>
            <a:r>
              <a:rPr lang="zh-CN" altLang="en-US" sz="1600">
                <a:solidFill>
                  <a:schemeClr val="tx1"/>
                </a:solidFill>
                <a:latin typeface="黑体" panose="02010609060101010101" pitchFamily="49" charset="-122"/>
                <a:ea typeface="黑体" panose="02010609060101010101" pitchFamily="49" charset="-122"/>
              </a:rPr>
              <a:t>接口</a:t>
            </a:r>
          </a:p>
        </p:txBody>
      </p:sp>
      <p:sp>
        <p:nvSpPr>
          <p:cNvPr id="26" name="文本框 25"/>
          <p:cNvSpPr txBox="1"/>
          <p:nvPr/>
        </p:nvSpPr>
        <p:spPr>
          <a:xfrm>
            <a:off x="8233410" y="5173345"/>
            <a:ext cx="528320" cy="337185"/>
          </a:xfrm>
          <a:prstGeom prst="rect">
            <a:avLst/>
          </a:prstGeom>
          <a:noFill/>
        </p:spPr>
        <p:txBody>
          <a:bodyPr wrap="square" rtlCol="0">
            <a:spAutoFit/>
          </a:bodyPr>
          <a:lstStyle/>
          <a:p>
            <a:r>
              <a:rPr lang="en-US" altLang="zh-CN" sz="1600"/>
              <a:t>...</a:t>
            </a:r>
          </a:p>
        </p:txBody>
      </p:sp>
      <p:sp>
        <p:nvSpPr>
          <p:cNvPr id="3" name="上下箭头 2"/>
          <p:cNvSpPr/>
          <p:nvPr/>
        </p:nvSpPr>
        <p:spPr>
          <a:xfrm rot="5400000">
            <a:off x="3107055" y="4813300"/>
            <a:ext cx="485140" cy="120523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5" name="文本框 4"/>
          <p:cNvSpPr txBox="1"/>
          <p:nvPr/>
        </p:nvSpPr>
        <p:spPr>
          <a:xfrm>
            <a:off x="2851785" y="5250180"/>
            <a:ext cx="995680" cy="337185"/>
          </a:xfrm>
          <a:prstGeom prst="rect">
            <a:avLst/>
          </a:prstGeom>
          <a:noFill/>
        </p:spPr>
        <p:txBody>
          <a:bodyPr wrap="none" rtlCol="0">
            <a:spAutoFit/>
          </a:bodyPr>
          <a:lstStyle/>
          <a:p>
            <a:r>
              <a:rPr lang="zh-CN" altLang="en-US" sz="1600"/>
              <a:t>内存总线</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总线的连接方式</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sym typeface="+mn-ea"/>
              </a:rPr>
              <a:t>多总线结构</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51</a:t>
            </a:fld>
            <a:endParaRPr lang="zh-CN" altLang="en-US"/>
          </a:p>
        </p:txBody>
      </p:sp>
      <p:sp>
        <p:nvSpPr>
          <p:cNvPr id="7" name="文本框 6"/>
          <p:cNvSpPr txBox="1"/>
          <p:nvPr/>
        </p:nvSpPr>
        <p:spPr>
          <a:xfrm>
            <a:off x="368023" y="1500996"/>
            <a:ext cx="10952018" cy="706755"/>
          </a:xfrm>
          <a:prstGeom prst="rect">
            <a:avLst/>
          </a:prstGeom>
          <a:noFill/>
        </p:spPr>
        <p:txBody>
          <a:bodyPr wrap="square">
            <a:spAutoFit/>
          </a:bodyPr>
          <a:lstStyle/>
          <a:p>
            <a:r>
              <a:rPr lang="en-US" sz="2000" dirty="0">
                <a:uFillTx/>
                <a:latin typeface="Times New Roman" panose="02020603050405020304" pitchFamily="18" charset="0"/>
                <a:ea typeface="黑体" panose="02010609060101010101" pitchFamily="49" charset="-122"/>
                <a:sym typeface="+mn-ea"/>
              </a:rPr>
              <a:t>	</a:t>
            </a:r>
            <a:r>
              <a:rPr sz="2000" dirty="0" err="1">
                <a:uFillTx/>
                <a:latin typeface="Times New Roman" panose="02020603050405020304" pitchFamily="18" charset="0"/>
                <a:ea typeface="黑体" panose="02010609060101010101" pitchFamily="49" charset="-122"/>
                <a:sym typeface="+mn-ea"/>
              </a:rPr>
              <a:t>增加了</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sym typeface="+mn-ea"/>
              </a:rPr>
              <a:t>IO</a:t>
            </a:r>
            <a:r>
              <a:rPr sz="2000" dirty="0" err="1">
                <a:uFillTx/>
                <a:latin typeface="Times New Roman" panose="02020603050405020304" pitchFamily="18" charset="0"/>
                <a:ea typeface="黑体" panose="02010609060101010101" pitchFamily="49" charset="-122"/>
                <a:sym typeface="+mn-ea"/>
              </a:rPr>
              <a:t>总线，系统总线和</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sym typeface="+mn-ea"/>
              </a:rPr>
              <a:t>IO</a:t>
            </a:r>
            <a:r>
              <a:rPr sz="2000" dirty="0" err="1">
                <a:uFillTx/>
                <a:latin typeface="Times New Roman" panose="02020603050405020304" pitchFamily="18" charset="0"/>
                <a:ea typeface="黑体" panose="02010609060101010101" pitchFamily="49" charset="-122"/>
                <a:sym typeface="+mn-ea"/>
              </a:rPr>
              <a:t>总线间通过</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sym typeface="+mn-ea"/>
              </a:rPr>
              <a:t>I</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sym typeface="+mn-ea"/>
              </a:rPr>
              <a:t>O</a:t>
            </a:r>
            <a:r>
              <a:rPr sz="2000" dirty="0" err="1">
                <a:uFillTx/>
                <a:latin typeface="Times New Roman" panose="02020603050405020304" pitchFamily="18" charset="0"/>
                <a:ea typeface="黑体" panose="02010609060101010101" pitchFamily="49" charset="-122"/>
                <a:sym typeface="+mn-ea"/>
              </a:rPr>
              <a:t>通道连接起来</a:t>
            </a:r>
            <a:r>
              <a:rPr sz="2000" dirty="0">
                <a:uFillTx/>
                <a:latin typeface="Times New Roman" panose="02020603050405020304" pitchFamily="18" charset="0"/>
                <a:ea typeface="黑体" panose="02010609060101010101" pitchFamily="49" charset="-122"/>
                <a:sym typeface="+mn-ea"/>
              </a:rPr>
              <a:t>。</a:t>
            </a:r>
            <a:r>
              <a:rPr lang="zh-CN" sz="2000" dirty="0" err="1">
                <a:uFillTx/>
                <a:latin typeface="Times New Roman" panose="02020603050405020304" pitchFamily="18" charset="0"/>
                <a:ea typeface="黑体" panose="02010609060101010101" pitchFamily="49" charset="-122"/>
                <a:sym typeface="+mn-ea"/>
              </a:rPr>
              <a:t>多总线结构并行性进一步提高，并可以通过增加通道或</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I/O</a:t>
            </a:r>
            <a:r>
              <a:rPr lang="zh-CN" altLang="en-US" sz="2000" dirty="0" err="1">
                <a:uFillTx/>
                <a:latin typeface="Times New Roman" panose="02020603050405020304" pitchFamily="18" charset="0"/>
                <a:ea typeface="黑体" panose="02010609060101010101" pitchFamily="49" charset="-122"/>
                <a:sym typeface="+mn-ea"/>
              </a:rPr>
              <a:t>处理机来分担部分</a:t>
            </a:r>
            <a:r>
              <a:rPr lang="en-US" altLang="zh-CN" sz="2000" dirty="0" err="1">
                <a:uFillTx/>
                <a:latin typeface="Times New Roman" panose="02020603050405020304" pitchFamily="18" charset="0"/>
                <a:ea typeface="黑体" panose="02010609060101010101" pitchFamily="49" charset="-122"/>
                <a:sym typeface="+mn-ea"/>
              </a:rPr>
              <a:t>CPU</a:t>
            </a:r>
            <a:r>
              <a:rPr lang="zh-CN" altLang="en-US" sz="2000" dirty="0" err="1">
                <a:uFillTx/>
                <a:latin typeface="Times New Roman" panose="02020603050405020304" pitchFamily="18" charset="0"/>
                <a:ea typeface="黑体" panose="02010609060101010101" pitchFamily="49" charset="-122"/>
                <a:sym typeface="+mn-ea"/>
              </a:rPr>
              <a:t>的</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I/O</a:t>
            </a:r>
            <a:r>
              <a:rPr lang="zh-CN" altLang="en-US" sz="2000" dirty="0" err="1">
                <a:uFillTx/>
                <a:latin typeface="Times New Roman" panose="02020603050405020304" pitchFamily="18" charset="0"/>
                <a:ea typeface="黑体" panose="02010609060101010101" pitchFamily="49" charset="-122"/>
                <a:sym typeface="+mn-ea"/>
              </a:rPr>
              <a:t>功能，但是总线结构得越来越复杂。</a:t>
            </a:r>
            <a:endParaRPr lang="zh-CN" sz="2000" dirty="0" err="1">
              <a:uFillTx/>
              <a:latin typeface="Times New Roman" panose="02020603050405020304" pitchFamily="18" charset="0"/>
              <a:ea typeface="黑体" panose="02010609060101010101" pitchFamily="49" charset="-122"/>
              <a:sym typeface="+mn-ea"/>
            </a:endParaRPr>
          </a:p>
        </p:txBody>
      </p:sp>
      <p:grpSp>
        <p:nvGrpSpPr>
          <p:cNvPr id="8" name="组合 7"/>
          <p:cNvGrpSpPr/>
          <p:nvPr/>
        </p:nvGrpSpPr>
        <p:grpSpPr>
          <a:xfrm>
            <a:off x="2051050" y="2766695"/>
            <a:ext cx="7477620" cy="2015490"/>
            <a:chOff x="1875" y="4591"/>
            <a:chExt cx="15109" cy="4603"/>
          </a:xfrm>
        </p:grpSpPr>
        <p:sp>
          <p:nvSpPr>
            <p:cNvPr id="11" name="矩形 10"/>
            <p:cNvSpPr/>
            <p:nvPr/>
          </p:nvSpPr>
          <p:spPr>
            <a:xfrm>
              <a:off x="1875" y="4591"/>
              <a:ext cx="15109" cy="580"/>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a:solidFill>
                    <a:schemeClr val="tx1"/>
                  </a:solidFill>
                  <a:latin typeface="黑体" panose="02010609060101010101" pitchFamily="49" charset="-122"/>
                  <a:ea typeface="黑体" panose="02010609060101010101" pitchFamily="49" charset="-122"/>
                  <a:sym typeface="+mn-ea"/>
                </a:rPr>
                <a:t>系统总线</a:t>
              </a:r>
            </a:p>
          </p:txBody>
        </p:sp>
        <p:sp>
          <p:nvSpPr>
            <p:cNvPr id="15" name="上下箭头 14"/>
            <p:cNvSpPr/>
            <p:nvPr/>
          </p:nvSpPr>
          <p:spPr>
            <a:xfrm>
              <a:off x="2718" y="5599"/>
              <a:ext cx="764" cy="1972"/>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19" name="矩形 18"/>
            <p:cNvSpPr/>
            <p:nvPr/>
          </p:nvSpPr>
          <p:spPr>
            <a:xfrm>
              <a:off x="1875" y="7728"/>
              <a:ext cx="2451" cy="1466"/>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6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a:t>
              </a:r>
            </a:p>
          </p:txBody>
        </p:sp>
        <p:sp>
          <p:nvSpPr>
            <p:cNvPr id="20" name="上下箭头 19"/>
            <p:cNvSpPr/>
            <p:nvPr/>
          </p:nvSpPr>
          <p:spPr>
            <a:xfrm>
              <a:off x="7708" y="5599"/>
              <a:ext cx="764" cy="1972"/>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23" name="矩形 22"/>
            <p:cNvSpPr/>
            <p:nvPr/>
          </p:nvSpPr>
          <p:spPr>
            <a:xfrm>
              <a:off x="6864" y="7728"/>
              <a:ext cx="2451" cy="1466"/>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zh-CN" altLang="en-US" sz="1600">
                  <a:solidFill>
                    <a:schemeClr val="tx1"/>
                  </a:solidFill>
                  <a:latin typeface="黑体" panose="02010609060101010101" pitchFamily="49" charset="-122"/>
                  <a:ea typeface="黑体" panose="02010609060101010101" pitchFamily="49" charset="-122"/>
                </a:rPr>
                <a:t>内存</a:t>
              </a:r>
            </a:p>
          </p:txBody>
        </p:sp>
        <p:sp>
          <p:nvSpPr>
            <p:cNvPr id="3" name="上下箭头 2"/>
            <p:cNvSpPr/>
            <p:nvPr/>
          </p:nvSpPr>
          <p:spPr>
            <a:xfrm rot="5400000">
              <a:off x="5213" y="7261"/>
              <a:ext cx="764" cy="2538"/>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5" name="文本框 4"/>
            <p:cNvSpPr txBox="1"/>
            <p:nvPr/>
          </p:nvSpPr>
          <p:spPr>
            <a:xfrm>
              <a:off x="4583" y="7571"/>
              <a:ext cx="2539" cy="770"/>
            </a:xfrm>
            <a:prstGeom prst="rect">
              <a:avLst/>
            </a:prstGeom>
            <a:noFill/>
          </p:spPr>
          <p:txBody>
            <a:bodyPr wrap="square" rtlCol="0">
              <a:spAutoFit/>
            </a:bodyPr>
            <a:lstStyle/>
            <a:p>
              <a:r>
                <a:rPr lang="zh-CN" altLang="en-US" sz="1600"/>
                <a:t>内存总线</a:t>
              </a:r>
            </a:p>
          </p:txBody>
        </p:sp>
      </p:grpSp>
      <p:sp>
        <p:nvSpPr>
          <p:cNvPr id="9" name="上下箭头 8"/>
          <p:cNvSpPr/>
          <p:nvPr/>
        </p:nvSpPr>
        <p:spPr>
          <a:xfrm>
            <a:off x="7841615" y="3047365"/>
            <a:ext cx="405765" cy="657225"/>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10" name="矩形 9"/>
          <p:cNvSpPr/>
          <p:nvPr/>
        </p:nvSpPr>
        <p:spPr>
          <a:xfrm>
            <a:off x="7451324" y="3738321"/>
            <a:ext cx="1213028" cy="641909"/>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600">
                <a:latin typeface="Times New Roman" panose="02020603050405020304" pitchFamily="18" charset="0"/>
                <a:ea typeface="黑体" panose="02010609060101010101" pitchFamily="49" charset="-122"/>
                <a:cs typeface="Times New Roman" panose="02020603050405020304" pitchFamily="18" charset="0"/>
                <a:sym typeface="+mn-ea"/>
              </a:rPr>
              <a:t>I/O</a:t>
            </a:r>
            <a:r>
              <a:rPr lang="zh-CN" altLang="en-US" sz="1600">
                <a:latin typeface="Times New Roman" panose="02020603050405020304" pitchFamily="18" charset="0"/>
                <a:ea typeface="黑体" panose="02010609060101010101" pitchFamily="49" charset="-122"/>
                <a:cs typeface="Times New Roman" panose="02020603050405020304" pitchFamily="18" charset="0"/>
                <a:sym typeface="+mn-ea"/>
              </a:rPr>
              <a:t>通道</a:t>
            </a:r>
          </a:p>
        </p:txBody>
      </p:sp>
      <p:sp>
        <p:nvSpPr>
          <p:cNvPr id="12" name="上下箭头 11"/>
          <p:cNvSpPr/>
          <p:nvPr/>
        </p:nvSpPr>
        <p:spPr>
          <a:xfrm>
            <a:off x="7854950" y="4380230"/>
            <a:ext cx="393065" cy="512445"/>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13" name="上下箭头 12"/>
          <p:cNvSpPr/>
          <p:nvPr/>
        </p:nvSpPr>
        <p:spPr>
          <a:xfrm rot="5400000">
            <a:off x="7897495" y="3202940"/>
            <a:ext cx="321310" cy="3536950"/>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14" name="上下箭头 13"/>
          <p:cNvSpPr/>
          <p:nvPr/>
        </p:nvSpPr>
        <p:spPr>
          <a:xfrm>
            <a:off x="6703695" y="5132070"/>
            <a:ext cx="393065" cy="512445"/>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16" name="上下箭头 15"/>
          <p:cNvSpPr/>
          <p:nvPr/>
        </p:nvSpPr>
        <p:spPr>
          <a:xfrm>
            <a:off x="8957945" y="5132070"/>
            <a:ext cx="393065" cy="512445"/>
          </a:xfrm>
          <a:prstGeom prst="upDownArrow">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sz="1600">
              <a:solidFill>
                <a:schemeClr val="tx1"/>
              </a:solidFill>
              <a:ea typeface="宋体" panose="02010600030101010101" pitchFamily="2" charset="-122"/>
              <a:sym typeface="+mn-ea"/>
            </a:endParaRPr>
          </a:p>
        </p:txBody>
      </p:sp>
      <p:sp>
        <p:nvSpPr>
          <p:cNvPr id="17" name="矩形 16"/>
          <p:cNvSpPr/>
          <p:nvPr/>
        </p:nvSpPr>
        <p:spPr>
          <a:xfrm>
            <a:off x="6294354" y="5644591"/>
            <a:ext cx="1213028" cy="641909"/>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600">
                <a:latin typeface="Times New Roman" panose="02020603050405020304" pitchFamily="18" charset="0"/>
                <a:ea typeface="黑体" panose="02010609060101010101" pitchFamily="49" charset="-122"/>
                <a:cs typeface="Times New Roman" panose="02020603050405020304" pitchFamily="18" charset="0"/>
                <a:sym typeface="+mn-ea"/>
              </a:rPr>
              <a:t>I/O</a:t>
            </a:r>
            <a:r>
              <a:rPr lang="zh-CN" altLang="en-US" sz="1600">
                <a:latin typeface="Times New Roman" panose="02020603050405020304" pitchFamily="18" charset="0"/>
                <a:ea typeface="黑体" panose="02010609060101010101" pitchFamily="49" charset="-122"/>
                <a:cs typeface="Times New Roman" panose="02020603050405020304" pitchFamily="18" charset="0"/>
                <a:sym typeface="+mn-ea"/>
              </a:rPr>
              <a:t>接口</a:t>
            </a:r>
          </a:p>
        </p:txBody>
      </p:sp>
      <p:sp>
        <p:nvSpPr>
          <p:cNvPr id="18" name="矩形 17"/>
          <p:cNvSpPr/>
          <p:nvPr/>
        </p:nvSpPr>
        <p:spPr>
          <a:xfrm>
            <a:off x="8547969" y="5644591"/>
            <a:ext cx="1213028" cy="641909"/>
          </a:xfrm>
          <a:prstGeom prst="rect">
            <a:avLst/>
          </a:prstGeom>
          <a:ln w="25400" cmpd="sng">
            <a:solidFill>
              <a:schemeClr val="tx1"/>
            </a:solid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600">
                <a:latin typeface="Times New Roman" panose="02020603050405020304" pitchFamily="18" charset="0"/>
                <a:ea typeface="黑体" panose="02010609060101010101" pitchFamily="49" charset="-122"/>
                <a:cs typeface="Times New Roman" panose="02020603050405020304" pitchFamily="18" charset="0"/>
                <a:sym typeface="+mn-ea"/>
              </a:rPr>
              <a:t>I/O</a:t>
            </a:r>
            <a:r>
              <a:rPr lang="zh-CN" altLang="en-US" sz="1600">
                <a:latin typeface="Times New Roman" panose="02020603050405020304" pitchFamily="18" charset="0"/>
                <a:ea typeface="黑体" panose="02010609060101010101" pitchFamily="49" charset="-122"/>
                <a:cs typeface="Times New Roman" panose="02020603050405020304" pitchFamily="18" charset="0"/>
                <a:sym typeface="+mn-ea"/>
              </a:rPr>
              <a:t>接口</a:t>
            </a:r>
          </a:p>
        </p:txBody>
      </p:sp>
      <p:sp>
        <p:nvSpPr>
          <p:cNvPr id="27" name="文本框 26"/>
          <p:cNvSpPr txBox="1"/>
          <p:nvPr/>
        </p:nvSpPr>
        <p:spPr>
          <a:xfrm>
            <a:off x="8958260" y="4555401"/>
            <a:ext cx="1256581" cy="337185"/>
          </a:xfrm>
          <a:prstGeom prst="rect">
            <a:avLst/>
          </a:prstGeom>
          <a:noFill/>
        </p:spPr>
        <p:txBody>
          <a:bodyPr wrap="square" rtlCol="0">
            <a:spAutoFit/>
          </a:bodyPr>
          <a:lstStyle/>
          <a:p>
            <a:r>
              <a:rPr lang="en-US" altLang="zh-CN" sz="1600">
                <a:latin typeface="Times New Roman" panose="02020603050405020304" pitchFamily="18" charset="0"/>
                <a:ea typeface="黑体" panose="02010609060101010101" pitchFamily="49" charset="-122"/>
                <a:cs typeface="Times New Roman" panose="02020603050405020304" pitchFamily="18" charset="0"/>
                <a:sym typeface="+mn-ea"/>
              </a:rPr>
              <a:t>IO</a:t>
            </a:r>
            <a:r>
              <a:rPr lang="zh-CN" altLang="en-US" sz="1600"/>
              <a:t>总线</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内存子系统</a:t>
            </a:r>
          </a:p>
        </p:txBody>
      </p:sp>
      <p:sp>
        <p:nvSpPr>
          <p:cNvPr id="4" name="内容占位符 3"/>
          <p:cNvSpPr>
            <a:spLocks noGrp="1"/>
          </p:cNvSpPr>
          <p:nvPr>
            <p:ph sz="half" idx="1"/>
          </p:nvPr>
        </p:nvSpPr>
        <p:spPr>
          <a:xfrm>
            <a:off x="0" y="1003097"/>
            <a:ext cx="5833872" cy="469444"/>
          </a:xfrm>
        </p:spPr>
        <p:txBody>
          <a:bodyPr/>
          <a:lstStyle/>
          <a:p>
            <a:r>
              <a:rPr lang="zh-CN" altLang="en-US" dirty="0">
                <a:latin typeface="Times New Roman" panose="02020603050405020304" pitchFamily="18" charset="0"/>
                <a:ea typeface="黑体" panose="02010609060101010101" pitchFamily="49" charset="-122"/>
                <a:sym typeface="+mn-ea"/>
              </a:rPr>
              <a:t>内存芯片（</a:t>
            </a:r>
            <a:r>
              <a:rPr lang="en-US" altLang="zh-CN">
                <a:latin typeface="Times New Roman" panose="02020603050405020304" pitchFamily="18" charset="0"/>
                <a:ea typeface="黑体" panose="02010609060101010101" pitchFamily="49" charset="-122"/>
                <a:sym typeface="+mn-ea"/>
              </a:rPr>
              <a:t>DRAM</a:t>
            </a:r>
            <a:r>
              <a:rPr lang="zh-CN" altLang="en-US">
                <a:latin typeface="Times New Roman" panose="02020603050405020304" pitchFamily="18" charset="0"/>
                <a:ea typeface="黑体" panose="02010609060101010101" pitchFamily="49" charset="-122"/>
                <a:sym typeface="+mn-ea"/>
              </a:rPr>
              <a:t>）</a:t>
            </a:r>
            <a:endParaRPr lang="zh-CN" altLang="en-US" dirty="0">
              <a:latin typeface="Times New Roman" panose="02020603050405020304" pitchFamily="18" charset="0"/>
              <a:ea typeface="黑体" panose="02010609060101010101" pitchFamily="49" charset="-122"/>
              <a:sym typeface="+mn-ea"/>
            </a:endParaRPr>
          </a:p>
        </p:txBody>
      </p:sp>
      <p:sp>
        <p:nvSpPr>
          <p:cNvPr id="6" name="灯片编号占位符 5"/>
          <p:cNvSpPr>
            <a:spLocks noGrp="1"/>
          </p:cNvSpPr>
          <p:nvPr>
            <p:ph type="sldNum" sz="quarter" idx="10"/>
          </p:nvPr>
        </p:nvSpPr>
        <p:spPr/>
        <p:txBody>
          <a:bodyPr/>
          <a:lstStyle/>
          <a:p>
            <a:fld id="{4235D990-D27F-4F2C-9FEA-C8DF9BEEB4E2}" type="slidenum">
              <a:rPr lang="zh-CN" altLang="en-US" smtClean="0"/>
              <a:t>52</a:t>
            </a:fld>
            <a:endParaRPr lang="zh-CN" altLang="en-US"/>
          </a:p>
        </p:txBody>
      </p:sp>
      <p:sp>
        <p:nvSpPr>
          <p:cNvPr id="5" name="矩形 4"/>
          <p:cNvSpPr/>
          <p:nvPr/>
        </p:nvSpPr>
        <p:spPr>
          <a:xfrm>
            <a:off x="2155825" y="2263775"/>
            <a:ext cx="1763395" cy="2331085"/>
          </a:xfrm>
          <a:prstGeom prst="rect">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algn="ctr" eaLnBrk="1" hangingPunct="1">
              <a:buClrTx/>
              <a:buSzTx/>
              <a:buFontTx/>
              <a:buNone/>
            </a:pPr>
            <a:r>
              <a:rPr lang="en-US" altLang="zh-CN" sz="1600" dirty="0">
                <a:solidFill>
                  <a:schemeClr val="tx1"/>
                </a:solidFill>
                <a:latin typeface="Times New Roman" panose="02020603050405020304" pitchFamily="18" charset="0"/>
                <a:ea typeface="黑体" panose="02010609060101010101" pitchFamily="49" charset="-122"/>
              </a:rPr>
              <a:t>64</a:t>
            </a:r>
            <a:r>
              <a:rPr lang="zh-CN" altLang="en-US" sz="1600" dirty="0">
                <a:solidFill>
                  <a:schemeClr val="tx1"/>
                </a:solidFill>
                <a:latin typeface="Times New Roman" panose="02020603050405020304" pitchFamily="18" charset="0"/>
                <a:ea typeface="黑体" panose="02010609060101010101" pitchFamily="49" charset="-122"/>
              </a:rPr>
              <a:t>×</a:t>
            </a:r>
            <a:r>
              <a:rPr lang="en-US" altLang="zh-CN" sz="1600" dirty="0">
                <a:solidFill>
                  <a:schemeClr val="tx1"/>
                </a:solidFill>
                <a:latin typeface="Times New Roman" panose="02020603050405020304" pitchFamily="18" charset="0"/>
                <a:ea typeface="黑体" panose="02010609060101010101" pitchFamily="49" charset="-122"/>
              </a:rPr>
              <a:t>8</a:t>
            </a:r>
            <a:r>
              <a:rPr lang="zh-CN" altLang="en-US" sz="1600" dirty="0">
                <a:solidFill>
                  <a:schemeClr val="tx1"/>
                </a:solidFill>
                <a:latin typeface="Times New Roman" panose="02020603050405020304" pitchFamily="18" charset="0"/>
                <a:ea typeface="黑体" panose="02010609060101010101" pitchFamily="49" charset="-122"/>
              </a:rPr>
              <a:t>内存芯片</a:t>
            </a:r>
          </a:p>
        </p:txBody>
      </p:sp>
      <p:sp>
        <p:nvSpPr>
          <p:cNvPr id="7" name="右箭头 6"/>
          <p:cNvSpPr/>
          <p:nvPr/>
        </p:nvSpPr>
        <p:spPr>
          <a:xfrm>
            <a:off x="865505" y="2263775"/>
            <a:ext cx="1290320" cy="26225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3" name="右箭头 32"/>
          <p:cNvSpPr/>
          <p:nvPr/>
        </p:nvSpPr>
        <p:spPr>
          <a:xfrm>
            <a:off x="865505" y="2663825"/>
            <a:ext cx="1290320" cy="26225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5" name="右箭头 34"/>
          <p:cNvSpPr/>
          <p:nvPr/>
        </p:nvSpPr>
        <p:spPr>
          <a:xfrm>
            <a:off x="865505" y="3063875"/>
            <a:ext cx="1290320" cy="26225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6" name="右箭头 35"/>
          <p:cNvSpPr/>
          <p:nvPr/>
        </p:nvSpPr>
        <p:spPr>
          <a:xfrm>
            <a:off x="865505" y="3430270"/>
            <a:ext cx="1290320" cy="26225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7" name="右箭头 36"/>
          <p:cNvSpPr/>
          <p:nvPr/>
        </p:nvSpPr>
        <p:spPr>
          <a:xfrm>
            <a:off x="865505" y="3863975"/>
            <a:ext cx="1290320" cy="26225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8" name="右箭头 37"/>
          <p:cNvSpPr/>
          <p:nvPr/>
        </p:nvSpPr>
        <p:spPr>
          <a:xfrm>
            <a:off x="865505" y="4335145"/>
            <a:ext cx="1290320" cy="26225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39" name="左右箭头 38"/>
          <p:cNvSpPr/>
          <p:nvPr/>
        </p:nvSpPr>
        <p:spPr>
          <a:xfrm>
            <a:off x="4044950" y="2311400"/>
            <a:ext cx="1290320" cy="214630"/>
          </a:xfrm>
          <a:prstGeom prst="lef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0" name="左右箭头 39"/>
          <p:cNvSpPr/>
          <p:nvPr/>
        </p:nvSpPr>
        <p:spPr>
          <a:xfrm>
            <a:off x="4044315" y="2592705"/>
            <a:ext cx="1290320" cy="214630"/>
          </a:xfrm>
          <a:prstGeom prst="lef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1" name="左右箭头 40"/>
          <p:cNvSpPr/>
          <p:nvPr/>
        </p:nvSpPr>
        <p:spPr>
          <a:xfrm>
            <a:off x="4044950" y="2910840"/>
            <a:ext cx="1290320" cy="214630"/>
          </a:xfrm>
          <a:prstGeom prst="lef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2" name="左右箭头 41"/>
          <p:cNvSpPr/>
          <p:nvPr/>
        </p:nvSpPr>
        <p:spPr>
          <a:xfrm>
            <a:off x="4044315" y="3192145"/>
            <a:ext cx="1290320" cy="214630"/>
          </a:xfrm>
          <a:prstGeom prst="lef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3" name="左右箭头 42"/>
          <p:cNvSpPr/>
          <p:nvPr/>
        </p:nvSpPr>
        <p:spPr>
          <a:xfrm>
            <a:off x="4044950" y="3510280"/>
            <a:ext cx="1290320" cy="214630"/>
          </a:xfrm>
          <a:prstGeom prst="lef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4" name="左右箭头 43"/>
          <p:cNvSpPr/>
          <p:nvPr/>
        </p:nvSpPr>
        <p:spPr>
          <a:xfrm>
            <a:off x="4044315" y="3791585"/>
            <a:ext cx="1290320" cy="214630"/>
          </a:xfrm>
          <a:prstGeom prst="lef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5" name="左右箭头 44"/>
          <p:cNvSpPr/>
          <p:nvPr/>
        </p:nvSpPr>
        <p:spPr>
          <a:xfrm>
            <a:off x="4044950" y="4109720"/>
            <a:ext cx="1290320" cy="214630"/>
          </a:xfrm>
          <a:prstGeom prst="lef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6" name="左右箭头 45"/>
          <p:cNvSpPr/>
          <p:nvPr/>
        </p:nvSpPr>
        <p:spPr>
          <a:xfrm>
            <a:off x="4044315" y="4391025"/>
            <a:ext cx="1290320" cy="214630"/>
          </a:xfrm>
          <a:prstGeom prst="lef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7" name="右箭头 46"/>
          <p:cNvSpPr/>
          <p:nvPr/>
        </p:nvSpPr>
        <p:spPr>
          <a:xfrm rot="16200000">
            <a:off x="2103120" y="4830445"/>
            <a:ext cx="872490" cy="40068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8" name="右箭头 47"/>
          <p:cNvSpPr/>
          <p:nvPr/>
        </p:nvSpPr>
        <p:spPr>
          <a:xfrm rot="16200000">
            <a:off x="2601595" y="4823460"/>
            <a:ext cx="872490" cy="40068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49" name="右箭头 48"/>
          <p:cNvSpPr/>
          <p:nvPr/>
        </p:nvSpPr>
        <p:spPr>
          <a:xfrm rot="16200000">
            <a:off x="3108960" y="4823460"/>
            <a:ext cx="872490" cy="400685"/>
          </a:xfrm>
          <a:prstGeom prst="rightArrow">
            <a:avLst/>
          </a:prstGeom>
        </p:spPr>
        <p:style>
          <a:lnRef idx="2">
            <a:schemeClr val="dk1"/>
          </a:lnRef>
          <a:fillRef idx="1">
            <a:schemeClr val="lt1"/>
          </a:fillRef>
          <a:effectRef idx="0">
            <a:schemeClr val="dk1"/>
          </a:effectRef>
          <a:fontRef idx="minor">
            <a:schemeClr val="dk1"/>
          </a:fontRef>
        </p:style>
        <p:txBody>
          <a:bodyPr wrap="square" anchor="ctr">
            <a:noAutofit/>
          </a:bodyPr>
          <a:lstStyle/>
          <a:p>
            <a:pPr eaLnBrk="1" hangingPunct="1">
              <a:buClrTx/>
              <a:buSzTx/>
              <a:buFontTx/>
              <a:buNone/>
            </a:pPr>
            <a:endParaRPr lang="zh-CN" altLang="en-US" sz="1800">
              <a:solidFill>
                <a:schemeClr val="tx1"/>
              </a:solidFill>
              <a:ea typeface="宋体" panose="02010600030101010101" pitchFamily="2" charset="-122"/>
            </a:endParaRPr>
          </a:p>
        </p:txBody>
      </p:sp>
      <p:sp>
        <p:nvSpPr>
          <p:cNvPr id="50" name="文本框 49"/>
          <p:cNvSpPr txBox="1"/>
          <p:nvPr/>
        </p:nvSpPr>
        <p:spPr>
          <a:xfrm>
            <a:off x="382270" y="2224405"/>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A0</a:t>
            </a:r>
          </a:p>
        </p:txBody>
      </p:sp>
      <p:sp>
        <p:nvSpPr>
          <p:cNvPr id="51" name="文本框 50"/>
          <p:cNvSpPr txBox="1"/>
          <p:nvPr/>
        </p:nvSpPr>
        <p:spPr>
          <a:xfrm>
            <a:off x="382270" y="260477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A1</a:t>
            </a:r>
          </a:p>
        </p:txBody>
      </p:sp>
      <p:sp>
        <p:nvSpPr>
          <p:cNvPr id="52" name="文本框 51"/>
          <p:cNvSpPr txBox="1"/>
          <p:nvPr/>
        </p:nvSpPr>
        <p:spPr>
          <a:xfrm>
            <a:off x="382270" y="299847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A2</a:t>
            </a:r>
          </a:p>
        </p:txBody>
      </p:sp>
      <p:sp>
        <p:nvSpPr>
          <p:cNvPr id="53" name="文本框 52"/>
          <p:cNvSpPr txBox="1"/>
          <p:nvPr/>
        </p:nvSpPr>
        <p:spPr>
          <a:xfrm>
            <a:off x="382270" y="336804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A3</a:t>
            </a:r>
          </a:p>
        </p:txBody>
      </p:sp>
      <p:sp>
        <p:nvSpPr>
          <p:cNvPr id="54" name="文本框 53"/>
          <p:cNvSpPr txBox="1"/>
          <p:nvPr/>
        </p:nvSpPr>
        <p:spPr>
          <a:xfrm>
            <a:off x="382270" y="381381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A4</a:t>
            </a:r>
          </a:p>
        </p:txBody>
      </p:sp>
      <p:sp>
        <p:nvSpPr>
          <p:cNvPr id="55" name="文本框 54"/>
          <p:cNvSpPr txBox="1"/>
          <p:nvPr/>
        </p:nvSpPr>
        <p:spPr>
          <a:xfrm>
            <a:off x="382270" y="431419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A5</a:t>
            </a:r>
          </a:p>
        </p:txBody>
      </p:sp>
      <p:sp>
        <p:nvSpPr>
          <p:cNvPr id="56" name="文本框 55"/>
          <p:cNvSpPr txBox="1"/>
          <p:nvPr/>
        </p:nvSpPr>
        <p:spPr>
          <a:xfrm>
            <a:off x="5334635" y="2224405"/>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D0</a:t>
            </a:r>
          </a:p>
        </p:txBody>
      </p:sp>
      <p:sp>
        <p:nvSpPr>
          <p:cNvPr id="57" name="文本框 56"/>
          <p:cNvSpPr txBox="1"/>
          <p:nvPr/>
        </p:nvSpPr>
        <p:spPr>
          <a:xfrm>
            <a:off x="5334635" y="2520315"/>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D1</a:t>
            </a:r>
          </a:p>
        </p:txBody>
      </p:sp>
      <p:sp>
        <p:nvSpPr>
          <p:cNvPr id="58" name="文本框 57"/>
          <p:cNvSpPr txBox="1"/>
          <p:nvPr/>
        </p:nvSpPr>
        <p:spPr>
          <a:xfrm>
            <a:off x="5334635" y="281559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D2</a:t>
            </a:r>
          </a:p>
        </p:txBody>
      </p:sp>
      <p:sp>
        <p:nvSpPr>
          <p:cNvPr id="59" name="文本框 58"/>
          <p:cNvSpPr txBox="1"/>
          <p:nvPr/>
        </p:nvSpPr>
        <p:spPr>
          <a:xfrm>
            <a:off x="5352415" y="311531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D3</a:t>
            </a:r>
          </a:p>
        </p:txBody>
      </p:sp>
      <p:sp>
        <p:nvSpPr>
          <p:cNvPr id="60" name="文本框 59"/>
          <p:cNvSpPr txBox="1"/>
          <p:nvPr/>
        </p:nvSpPr>
        <p:spPr>
          <a:xfrm>
            <a:off x="5352415" y="3406775"/>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D4</a:t>
            </a:r>
          </a:p>
        </p:txBody>
      </p:sp>
      <p:sp>
        <p:nvSpPr>
          <p:cNvPr id="61" name="文本框 60"/>
          <p:cNvSpPr txBox="1"/>
          <p:nvPr/>
        </p:nvSpPr>
        <p:spPr>
          <a:xfrm>
            <a:off x="5334635" y="3674745"/>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D5</a:t>
            </a:r>
          </a:p>
        </p:txBody>
      </p:sp>
      <p:sp>
        <p:nvSpPr>
          <p:cNvPr id="62" name="文本框 61"/>
          <p:cNvSpPr txBox="1"/>
          <p:nvPr/>
        </p:nvSpPr>
        <p:spPr>
          <a:xfrm>
            <a:off x="5334635" y="399796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D6</a:t>
            </a:r>
          </a:p>
        </p:txBody>
      </p:sp>
      <p:sp>
        <p:nvSpPr>
          <p:cNvPr id="63" name="文本框 62"/>
          <p:cNvSpPr txBox="1"/>
          <p:nvPr/>
        </p:nvSpPr>
        <p:spPr>
          <a:xfrm>
            <a:off x="5334635" y="4311015"/>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D7</a:t>
            </a:r>
          </a:p>
        </p:txBody>
      </p:sp>
      <p:sp>
        <p:nvSpPr>
          <p:cNvPr id="64" name="文本框 63"/>
          <p:cNvSpPr txBox="1"/>
          <p:nvPr/>
        </p:nvSpPr>
        <p:spPr>
          <a:xfrm>
            <a:off x="2235835" y="546735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CS</a:t>
            </a:r>
          </a:p>
        </p:txBody>
      </p:sp>
      <p:sp>
        <p:nvSpPr>
          <p:cNvPr id="65" name="文本框 64"/>
          <p:cNvSpPr txBox="1"/>
          <p:nvPr/>
        </p:nvSpPr>
        <p:spPr>
          <a:xfrm>
            <a:off x="2775585" y="544068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WE</a:t>
            </a:r>
          </a:p>
        </p:txBody>
      </p:sp>
      <p:sp>
        <p:nvSpPr>
          <p:cNvPr id="66" name="文本框 65"/>
          <p:cNvSpPr txBox="1"/>
          <p:nvPr/>
        </p:nvSpPr>
        <p:spPr>
          <a:xfrm>
            <a:off x="3282950" y="5422900"/>
            <a:ext cx="607695" cy="368300"/>
          </a:xfrm>
          <a:prstGeom prst="rect">
            <a:avLst/>
          </a:prstGeom>
          <a:noFill/>
        </p:spPr>
        <p:txBody>
          <a:bodyPr wrap="square" rtlCol="0">
            <a:spAutoFit/>
          </a:bodyPr>
          <a:lstStyle/>
          <a:p>
            <a:r>
              <a:rPr lang="en-US" altLang="zh-CN" dirty="0">
                <a:latin typeface="Times New Roman" panose="02020603050405020304" pitchFamily="18" charset="0"/>
                <a:ea typeface="黑体" panose="02010609060101010101" pitchFamily="49" charset="-122"/>
              </a:rPr>
              <a:t>OE</a:t>
            </a:r>
          </a:p>
        </p:txBody>
      </p:sp>
      <p:sp>
        <p:nvSpPr>
          <p:cNvPr id="67" name="文本框 66"/>
          <p:cNvSpPr txBox="1"/>
          <p:nvPr/>
        </p:nvSpPr>
        <p:spPr>
          <a:xfrm>
            <a:off x="6403975" y="1998345"/>
            <a:ext cx="4955540" cy="2861310"/>
          </a:xfrm>
          <a:prstGeom prst="rect">
            <a:avLst/>
          </a:prstGeom>
          <a:noFill/>
        </p:spPr>
        <p:txBody>
          <a:bodyPr wrap="square">
            <a:spAutoFit/>
          </a:bodyPr>
          <a:lstStyle/>
          <a:p>
            <a:endParaRPr sz="2000" dirty="0">
              <a:latin typeface="Times New Roman" panose="02020603050405020304" pitchFamily="18" charset="0"/>
              <a:ea typeface="黑体" panose="02010609060101010101" pitchFamily="49" charset="-122"/>
            </a:endParaRPr>
          </a:p>
          <a:p>
            <a:pPr marL="342900" indent="-342900">
              <a:buFont typeface="Arial" panose="020B0604020202020204" pitchFamily="34" charset="0"/>
              <a:buChar char="•"/>
            </a:pPr>
            <a:r>
              <a:rPr sz="2000" dirty="0">
                <a:latin typeface="Times New Roman" panose="02020603050405020304" pitchFamily="18" charset="0"/>
                <a:ea typeface="黑体" panose="02010609060101010101" pitchFamily="49" charset="-122"/>
              </a:rPr>
              <a:t>A0-A5</a:t>
            </a:r>
            <a:r>
              <a:rPr lang="zh-CN" sz="2000" dirty="0">
                <a:latin typeface="Times New Roman" panose="02020603050405020304" pitchFamily="18" charset="0"/>
                <a:ea typeface="黑体" panose="02010609060101010101" pitchFamily="49" charset="-122"/>
              </a:rPr>
              <a:t>，地址线。</a:t>
            </a:r>
          </a:p>
          <a:p>
            <a:pPr marL="342900" indent="-342900">
              <a:buFont typeface="Arial" panose="020B0604020202020204" pitchFamily="34" charset="0"/>
              <a:buChar char="•"/>
            </a:pPr>
            <a:r>
              <a:rPr sz="2000" dirty="0">
                <a:latin typeface="Times New Roman" panose="02020603050405020304" pitchFamily="18" charset="0"/>
                <a:ea typeface="黑体" panose="02010609060101010101" pitchFamily="49" charset="-122"/>
              </a:rPr>
              <a:t>D0-D7</a:t>
            </a:r>
            <a:r>
              <a:rPr lang="zh-CN" sz="2000" dirty="0">
                <a:latin typeface="Times New Roman" panose="02020603050405020304" pitchFamily="18" charset="0"/>
                <a:ea typeface="黑体" panose="02010609060101010101" pitchFamily="49" charset="-122"/>
              </a:rPr>
              <a:t>，数据线。</a:t>
            </a:r>
            <a:endParaRPr sz="2000" dirty="0">
              <a:latin typeface="Times New Roman" panose="02020603050405020304" pitchFamily="18" charset="0"/>
              <a:ea typeface="黑体" panose="02010609060101010101" pitchFamily="49" charset="-122"/>
            </a:endParaRPr>
          </a:p>
          <a:p>
            <a:pPr marL="342900" indent="-342900">
              <a:buFont typeface="Arial" panose="020B0604020202020204" pitchFamily="34" charset="0"/>
              <a:buChar char="•"/>
            </a:pPr>
            <a:r>
              <a:rPr sz="2000" dirty="0" err="1">
                <a:latin typeface="Times New Roman" panose="02020603050405020304" pitchFamily="18" charset="0"/>
                <a:ea typeface="黑体" panose="02010609060101010101" pitchFamily="49" charset="-122"/>
              </a:rPr>
              <a:t>CS（chip</a:t>
            </a:r>
            <a:r>
              <a:rPr sz="2000" dirty="0">
                <a:latin typeface="Times New Roman" panose="02020603050405020304" pitchFamily="18" charset="0"/>
                <a:ea typeface="黑体" panose="02010609060101010101" pitchFamily="49" charset="-122"/>
              </a:rPr>
              <a:t> </a:t>
            </a:r>
            <a:r>
              <a:rPr sz="2000" dirty="0" err="1">
                <a:latin typeface="Times New Roman" panose="02020603050405020304" pitchFamily="18" charset="0"/>
                <a:ea typeface="黑体" panose="02010609060101010101" pitchFamily="49" charset="-122"/>
              </a:rPr>
              <a:t>select，芯片选择</a:t>
            </a:r>
            <a:r>
              <a:rPr lang="zh-CN" sz="2000" dirty="0">
                <a:latin typeface="Times New Roman" panose="02020603050405020304" pitchFamily="18" charset="0"/>
                <a:ea typeface="黑体" panose="02010609060101010101" pitchFamily="49" charset="-122"/>
              </a:rPr>
              <a:t>），</a:t>
            </a:r>
            <a:r>
              <a:rPr sz="2000" dirty="0" err="1">
                <a:latin typeface="Times New Roman" panose="02020603050405020304" pitchFamily="18" charset="0"/>
                <a:ea typeface="黑体" panose="02010609060101010101" pitchFamily="49" charset="-122"/>
              </a:rPr>
              <a:t>使能或选择芯片</a:t>
            </a:r>
            <a:r>
              <a:rPr lang="zh-CN" sz="2000" dirty="0">
                <a:latin typeface="Times New Roman" panose="02020603050405020304" pitchFamily="18" charset="0"/>
                <a:ea typeface="黑体" panose="02010609060101010101" pitchFamily="49" charset="-122"/>
              </a:rPr>
              <a:t>。</a:t>
            </a:r>
            <a:endParaRPr sz="2000" dirty="0">
              <a:latin typeface="Times New Roman" panose="02020603050405020304" pitchFamily="18" charset="0"/>
              <a:ea typeface="黑体" panose="02010609060101010101" pitchFamily="49" charset="-122"/>
            </a:endParaRPr>
          </a:p>
          <a:p>
            <a:pPr marL="342900" indent="-342900">
              <a:buFont typeface="Arial" panose="020B0604020202020204" pitchFamily="34" charset="0"/>
              <a:buChar char="•"/>
            </a:pPr>
            <a:r>
              <a:rPr sz="2000" dirty="0" err="1">
                <a:latin typeface="Times New Roman" panose="02020603050405020304" pitchFamily="18" charset="0"/>
                <a:ea typeface="黑体" panose="02010609060101010101" pitchFamily="49" charset="-122"/>
              </a:rPr>
              <a:t>WE（write</a:t>
            </a:r>
            <a:r>
              <a:rPr sz="2000" dirty="0">
                <a:latin typeface="Times New Roman" panose="02020603050405020304" pitchFamily="18" charset="0"/>
                <a:ea typeface="黑体" panose="02010609060101010101" pitchFamily="49" charset="-122"/>
              </a:rPr>
              <a:t> </a:t>
            </a:r>
            <a:r>
              <a:rPr sz="2000" dirty="0" err="1">
                <a:latin typeface="Times New Roman" panose="02020603050405020304" pitchFamily="18" charset="0"/>
                <a:ea typeface="黑体" panose="02010609060101010101" pitchFamily="49" charset="-122"/>
              </a:rPr>
              <a:t>enable，写使能</a:t>
            </a:r>
            <a:r>
              <a:rPr sz="2000" dirty="0">
                <a:latin typeface="Times New Roman" panose="02020603050405020304" pitchFamily="18" charset="0"/>
                <a:ea typeface="黑体" panose="02010609060101010101" pitchFamily="49" charset="-122"/>
              </a:rPr>
              <a:t>），</a:t>
            </a:r>
            <a:r>
              <a:rPr sz="2000" dirty="0" err="1">
                <a:latin typeface="Times New Roman" panose="02020603050405020304" pitchFamily="18" charset="0"/>
                <a:ea typeface="黑体" panose="02010609060101010101" pitchFamily="49" charset="-122"/>
              </a:rPr>
              <a:t>把一个内存字写入或存储到芯片中</a:t>
            </a:r>
            <a:r>
              <a:rPr sz="2000" dirty="0">
                <a:latin typeface="Times New Roman" panose="02020603050405020304" pitchFamily="18" charset="0"/>
                <a:ea typeface="黑体" panose="02010609060101010101" pitchFamily="49" charset="-122"/>
              </a:rPr>
              <a:t>。</a:t>
            </a:r>
          </a:p>
          <a:p>
            <a:pPr marL="342900" indent="-342900">
              <a:buFont typeface="Arial" panose="020B0604020202020204" pitchFamily="34" charset="0"/>
              <a:buChar char="•"/>
            </a:pPr>
            <a:r>
              <a:rPr sz="2000" dirty="0" err="1">
                <a:latin typeface="Times New Roman" panose="02020603050405020304" pitchFamily="18" charset="0"/>
                <a:ea typeface="黑体" panose="02010609060101010101" pitchFamily="49" charset="-122"/>
              </a:rPr>
              <a:t>OE（output</a:t>
            </a:r>
            <a:r>
              <a:rPr sz="2000" dirty="0">
                <a:latin typeface="Times New Roman" panose="02020603050405020304" pitchFamily="18" charset="0"/>
                <a:ea typeface="黑体" panose="02010609060101010101" pitchFamily="49" charset="-122"/>
              </a:rPr>
              <a:t> </a:t>
            </a:r>
            <a:r>
              <a:rPr sz="2000" dirty="0" err="1">
                <a:latin typeface="Times New Roman" panose="02020603050405020304" pitchFamily="18" charset="0"/>
                <a:ea typeface="黑体" panose="02010609060101010101" pitchFamily="49" charset="-122"/>
              </a:rPr>
              <a:t>enable，输出使能</a:t>
            </a:r>
            <a:r>
              <a:rPr sz="2000" dirty="0">
                <a:latin typeface="Times New Roman" panose="02020603050405020304" pitchFamily="18" charset="0"/>
                <a:ea typeface="黑体" panose="02010609060101010101" pitchFamily="49" charset="-122"/>
              </a:rPr>
              <a:t>），</a:t>
            </a:r>
            <a:r>
              <a:rPr sz="2000" dirty="0" err="1">
                <a:latin typeface="Times New Roman" panose="02020603050405020304" pitchFamily="18" charset="0"/>
                <a:ea typeface="黑体" panose="02010609060101010101" pitchFamily="49" charset="-122"/>
              </a:rPr>
              <a:t>使能输出缓冲器，从芯片读取一个字</a:t>
            </a:r>
            <a:r>
              <a:rPr sz="2000" dirty="0">
                <a:latin typeface="Times New Roman" panose="02020603050405020304" pitchFamily="18" charset="0"/>
                <a:ea typeface="黑体" panose="02010609060101010101" pitchFamily="49" charset="-122"/>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章节小结</a:t>
            </a:r>
            <a:endParaRPr lang="en-US" altLang="zh-CN" dirty="0">
              <a:latin typeface="Times New Roman" panose="02020603050405020304" pitchFamily="18" charset="0"/>
              <a:ea typeface="黑体" panose="02010609060101010101" pitchFamily="49" charset="-122"/>
            </a:endParaRPr>
          </a:p>
          <a:p>
            <a:pPr lvl="2"/>
            <a:r>
              <a:rPr lang="zh-CN" altLang="en-US" dirty="0">
                <a:latin typeface="Times New Roman" panose="02020603050405020304" pitchFamily="18" charset="0"/>
                <a:ea typeface="黑体" panose="02010609060101010101" pitchFamily="49" charset="-122"/>
                <a:sym typeface="+mn-ea"/>
              </a:rPr>
              <a:t>了解描述组合电路行为三种通用的方法：</a:t>
            </a:r>
            <a:r>
              <a:rPr lang="zh-CN" altLang="en-US" dirty="0">
                <a:latin typeface="Times New Roman" panose="02020603050405020304" pitchFamily="18" charset="0"/>
                <a:ea typeface="黑体" panose="02010609060101010101" pitchFamily="49" charset="-122"/>
              </a:rPr>
              <a:t>真值表、布尔代数表达式和逻辑图。并学会用这三种方法描述、分析及设计组合电路。</a:t>
            </a:r>
          </a:p>
          <a:p>
            <a:pPr lvl="2"/>
            <a:r>
              <a:rPr lang="zh-CN" altLang="en-US" dirty="0">
                <a:latin typeface="Times New Roman" panose="02020603050405020304" pitchFamily="18" charset="0"/>
                <a:ea typeface="黑体" panose="02010609060101010101" pitchFamily="49" charset="-122"/>
                <a:sym typeface="+mn-ea"/>
              </a:rPr>
              <a:t>了解描述时序电路的方法：状态方程、状态转换表、状态转换图、时序图等。</a:t>
            </a:r>
          </a:p>
          <a:p>
            <a:pPr lvl="2"/>
            <a:r>
              <a:rPr lang="zh-CN" altLang="en-US" dirty="0">
                <a:latin typeface="Times New Roman" panose="02020603050405020304" pitchFamily="18" charset="0"/>
                <a:ea typeface="黑体" panose="02010609060101010101" pitchFamily="49" charset="-122"/>
              </a:rPr>
              <a:t>了解时序电路中的基本单元，了解触发器的分类及各自的工作方式。</a:t>
            </a:r>
          </a:p>
          <a:p>
            <a:pPr lvl="2"/>
            <a:r>
              <a:rPr lang="zh-CN" altLang="en-US" dirty="0">
                <a:latin typeface="Times New Roman" panose="02020603050405020304" pitchFamily="18" charset="0"/>
                <a:ea typeface="黑体" panose="02010609060101010101" pitchFamily="49" charset="-122"/>
              </a:rPr>
              <a:t>了解由运算器、控制器、寄存器和总线系统有机统一的整个计算机子系统。</a:t>
            </a:r>
          </a:p>
          <a:p>
            <a:pPr lvl="2"/>
            <a:endParaRPr lang="en-US" altLang="zh-CN" dirty="0">
              <a:latin typeface="Times New Roman" panose="02020603050405020304" pitchFamily="18" charset="0"/>
              <a:ea typeface="黑体" panose="02010609060101010101" pitchFamily="49" charset="-122"/>
            </a:endParaRPr>
          </a:p>
          <a:p>
            <a:pPr lvl="2"/>
            <a:endParaRPr lang="en-US" altLang="zh-CN"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章节小结</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53</a:t>
            </a:fld>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0" y="1082675"/>
            <a:ext cx="11814175" cy="5335905"/>
          </a:xfrm>
        </p:spPr>
        <p:txBody>
          <a:bodyPr/>
          <a:lstStyle/>
          <a:p>
            <a:r>
              <a:rPr lang="zh-CN" altLang="en-US" dirty="0">
                <a:latin typeface="Times New Roman" panose="02020603050405020304" pitchFamily="18" charset="0"/>
                <a:ea typeface="黑体" panose="02010609060101010101" pitchFamily="49" charset="-122"/>
              </a:rPr>
              <a:t>习题</a:t>
            </a:r>
          </a:p>
          <a:p>
            <a:pPr marL="457200" indent="-457200">
              <a:buFont typeface="+mj-lt"/>
              <a:buAutoNum type="arabicPeriod"/>
            </a:pPr>
            <a:r>
              <a:rPr lang="zh-CN" altLang="en-US" sz="2000" b="0" dirty="0">
                <a:latin typeface="Times New Roman" panose="02020603050405020304" pitchFamily="18" charset="0"/>
                <a:ea typeface="黑体" panose="02010609060101010101" pitchFamily="49" charset="-122"/>
              </a:rPr>
              <a:t>用布尔代数证明吸收律：A+A</a:t>
            </a:r>
            <a:r>
              <a:rPr lang="en-US" altLang="zh-CN" sz="2000" b="0" dirty="0">
                <a:latin typeface="Times New Roman" panose="02020603050405020304" pitchFamily="18" charset="0"/>
                <a:ea typeface="黑体" panose="02010609060101010101" pitchFamily="49" charset="-122"/>
              </a:rPr>
              <a:t>·</a:t>
            </a:r>
            <a:r>
              <a:rPr lang="zh-CN" altLang="en-US" sz="2000" b="0" dirty="0">
                <a:latin typeface="Times New Roman" panose="02020603050405020304" pitchFamily="18" charset="0"/>
                <a:ea typeface="黑体" panose="02010609060101010101" pitchFamily="49" charset="-122"/>
              </a:rPr>
              <a:t>B=A，并给出其对偶证明。</a:t>
            </a:r>
          </a:p>
          <a:p>
            <a:pPr marL="457200" indent="-457200">
              <a:buFont typeface="+mj-lt"/>
              <a:buAutoNum type="arabicPeriod"/>
            </a:pPr>
            <a:r>
              <a:rPr lang="zh-CN" altLang="en-US" sz="2000" b="0" dirty="0">
                <a:latin typeface="Times New Roman" panose="02020603050405020304" pitchFamily="18" charset="0"/>
                <a:ea typeface="黑体" panose="02010609060101010101" pitchFamily="49" charset="-122"/>
              </a:rPr>
              <a:t>用布尔代数证明合意定理：</a:t>
            </a:r>
            <a:r>
              <a:rPr lang="zh-CN" altLang="en-US" sz="2000" b="0" dirty="0">
                <a:latin typeface="Times New Roman" panose="02020603050405020304" pitchFamily="18" charset="0"/>
                <a:ea typeface="黑体" panose="02010609060101010101" pitchFamily="49" charset="-122"/>
                <a:sym typeface="+mn-ea"/>
              </a:rPr>
              <a:t>A</a:t>
            </a:r>
            <a:r>
              <a:rPr lang="en-US" altLang="zh-CN" sz="2000" b="0" dirty="0">
                <a:latin typeface="Times New Roman" panose="02020603050405020304" pitchFamily="18" charset="0"/>
                <a:ea typeface="黑体" panose="02010609060101010101" pitchFamily="49" charset="-122"/>
                <a:sym typeface="+mn-ea"/>
              </a:rPr>
              <a:t>·</a:t>
            </a:r>
            <a:r>
              <a:rPr lang="zh-CN" altLang="en-US" sz="2000" b="0" dirty="0">
                <a:latin typeface="Times New Roman" panose="02020603050405020304" pitchFamily="18" charset="0"/>
                <a:ea typeface="黑体" panose="02010609060101010101" pitchFamily="49" charset="-122"/>
                <a:sym typeface="+mn-ea"/>
              </a:rPr>
              <a:t>B</a:t>
            </a:r>
            <a:r>
              <a:rPr lang="en-US" altLang="zh-CN" sz="2000" b="0" dirty="0">
                <a:latin typeface="Times New Roman" panose="02020603050405020304" pitchFamily="18" charset="0"/>
                <a:ea typeface="黑体" panose="02010609060101010101" pitchFamily="49" charset="-122"/>
                <a:sym typeface="+mn-ea"/>
              </a:rPr>
              <a:t>+</a:t>
            </a:r>
            <a:r>
              <a:rPr lang="zh-CN" altLang="en-US" sz="2000" b="0" dirty="0">
                <a:latin typeface="Times New Roman" panose="02020603050405020304" pitchFamily="18" charset="0"/>
                <a:ea typeface="黑体" panose="02010609060101010101" pitchFamily="49" charset="-122"/>
                <a:sym typeface="+mn-ea"/>
              </a:rPr>
              <a:t>A</a:t>
            </a:r>
            <a:r>
              <a:rPr lang="en-US" altLang="zh-CN" sz="2000" b="0" dirty="0">
                <a:latin typeface="Times New Roman" panose="02020603050405020304" pitchFamily="18" charset="0"/>
                <a:ea typeface="黑体" panose="02010609060101010101" pitchFamily="49" charset="-122"/>
                <a:sym typeface="+mn-ea"/>
              </a:rPr>
              <a:t>·C+B·C=</a:t>
            </a:r>
            <a:r>
              <a:rPr lang="zh-CN" altLang="en-US" sz="2000" b="0" dirty="0">
                <a:latin typeface="Times New Roman" panose="02020603050405020304" pitchFamily="18" charset="0"/>
                <a:ea typeface="黑体" panose="02010609060101010101" pitchFamily="49" charset="-122"/>
                <a:sym typeface="+mn-ea"/>
              </a:rPr>
              <a:t>A</a:t>
            </a:r>
            <a:r>
              <a:rPr lang="en-US" altLang="zh-CN" sz="2000" b="0" dirty="0">
                <a:latin typeface="Times New Roman" panose="02020603050405020304" pitchFamily="18" charset="0"/>
                <a:ea typeface="黑体" panose="02010609060101010101" pitchFamily="49" charset="-122"/>
                <a:sym typeface="+mn-ea"/>
              </a:rPr>
              <a:t>·</a:t>
            </a:r>
            <a:r>
              <a:rPr lang="zh-CN" altLang="en-US" sz="2000" b="0" dirty="0">
                <a:latin typeface="Times New Roman" panose="02020603050405020304" pitchFamily="18" charset="0"/>
                <a:ea typeface="黑体" panose="02010609060101010101" pitchFamily="49" charset="-122"/>
                <a:sym typeface="+mn-ea"/>
              </a:rPr>
              <a:t>B</a:t>
            </a:r>
            <a:r>
              <a:rPr lang="en-US" altLang="zh-CN" sz="2000" b="0" dirty="0">
                <a:latin typeface="Times New Roman" panose="02020603050405020304" pitchFamily="18" charset="0"/>
                <a:ea typeface="黑体" panose="02010609060101010101" pitchFamily="49" charset="-122"/>
                <a:sym typeface="+mn-ea"/>
              </a:rPr>
              <a:t>+</a:t>
            </a:r>
            <a:r>
              <a:rPr lang="zh-CN" altLang="en-US" sz="2000" b="0" dirty="0">
                <a:latin typeface="Times New Roman" panose="02020603050405020304" pitchFamily="18" charset="0"/>
                <a:ea typeface="黑体" panose="02010609060101010101" pitchFamily="49" charset="-122"/>
                <a:sym typeface="+mn-ea"/>
              </a:rPr>
              <a:t>A</a:t>
            </a:r>
            <a:r>
              <a:rPr lang="en-US" altLang="zh-CN" sz="2000" b="0" dirty="0">
                <a:latin typeface="Times New Roman" panose="02020603050405020304" pitchFamily="18" charset="0"/>
                <a:ea typeface="黑体" panose="02010609060101010101" pitchFamily="49" charset="-122"/>
                <a:sym typeface="+mn-ea"/>
              </a:rPr>
              <a:t>·C</a:t>
            </a:r>
            <a:r>
              <a:rPr lang="zh-CN" altLang="en-US" sz="2000" b="0" dirty="0">
                <a:latin typeface="Times New Roman" panose="02020603050405020304" pitchFamily="18" charset="0"/>
                <a:ea typeface="黑体" panose="02010609060101010101" pitchFamily="49" charset="-122"/>
              </a:rPr>
              <a:t>，并给出其对偶证明。</a:t>
            </a:r>
          </a:p>
          <a:p>
            <a:pPr marL="457200" indent="-457200">
              <a:buFont typeface="+mj-lt"/>
              <a:buAutoNum type="arabicPeriod"/>
            </a:pPr>
            <a:r>
              <a:rPr lang="zh-CN" altLang="en-US" sz="2000" b="0" dirty="0">
                <a:latin typeface="Times New Roman" panose="02020603050405020304" pitchFamily="18" charset="0"/>
                <a:ea typeface="黑体" panose="02010609060101010101" pitchFamily="49" charset="-122"/>
              </a:rPr>
              <a:t>证明</a:t>
            </a:r>
            <a:r>
              <a:rPr lang="en-US" altLang="zh-CN" sz="2000" b="0" dirty="0">
                <a:latin typeface="Times New Roman" panose="02020603050405020304" pitchFamily="18" charset="0"/>
                <a:ea typeface="黑体" panose="02010609060101010101" pitchFamily="49" charset="-122"/>
              </a:rPr>
              <a:t>(</a:t>
            </a:r>
            <a:r>
              <a:rPr lang="zh-CN" altLang="en-US" sz="2000" b="0" dirty="0">
                <a:latin typeface="Times New Roman" panose="02020603050405020304" pitchFamily="18" charset="0"/>
                <a:ea typeface="黑体" panose="02010609060101010101" pitchFamily="49" charset="-122"/>
                <a:sym typeface="+mn-ea"/>
              </a:rPr>
              <a:t>A</a:t>
            </a:r>
            <a:r>
              <a:rPr lang="en-US" altLang="zh-CN" sz="2000" b="0" dirty="0">
                <a:latin typeface="Times New Roman" panose="02020603050405020304" pitchFamily="18" charset="0"/>
                <a:ea typeface="黑体" panose="02010609060101010101" pitchFamily="49" charset="-122"/>
                <a:sym typeface="+mn-ea"/>
              </a:rPr>
              <a:t>+</a:t>
            </a:r>
            <a:r>
              <a:rPr lang="zh-CN" altLang="en-US" sz="2000" b="0" dirty="0">
                <a:latin typeface="Times New Roman" panose="02020603050405020304" pitchFamily="18" charset="0"/>
                <a:ea typeface="黑体" panose="02010609060101010101" pitchFamily="49" charset="-122"/>
                <a:sym typeface="+mn-ea"/>
              </a:rPr>
              <a:t>B</a:t>
            </a:r>
            <a:r>
              <a:rPr lang="en-US" altLang="zh-CN" sz="2000" b="0" dirty="0">
                <a:latin typeface="Times New Roman" panose="02020603050405020304" pitchFamily="18" charset="0"/>
                <a:ea typeface="黑体" panose="02010609060101010101" pitchFamily="49" charset="-122"/>
                <a:sym typeface="+mn-ea"/>
              </a:rPr>
              <a:t>)·(B·A)=</a:t>
            </a:r>
            <a:r>
              <a:rPr lang="zh-CN" altLang="en-US" sz="2000" b="0" dirty="0">
                <a:latin typeface="Times New Roman" panose="02020603050405020304" pitchFamily="18" charset="0"/>
                <a:ea typeface="黑体" panose="02010609060101010101" pitchFamily="49" charset="-122"/>
                <a:sym typeface="+mn-ea"/>
              </a:rPr>
              <a:t>A</a:t>
            </a:r>
            <a:r>
              <a:rPr lang="en-US" sz="2000" b="0" dirty="0">
                <a:latin typeface="Times New Roman" panose="02020603050405020304" pitchFamily="18" charset="0"/>
                <a:ea typeface="黑体" panose="02010609060101010101" pitchFamily="49" charset="-122"/>
                <a:sym typeface="+mn-ea"/>
              </a:rPr>
              <a:t>+B</a:t>
            </a:r>
            <a:r>
              <a:rPr lang="zh-CN" altLang="en-US" sz="2000" b="0" dirty="0">
                <a:latin typeface="Times New Roman" panose="02020603050405020304" pitchFamily="18" charset="0"/>
                <a:ea typeface="黑体" panose="02010609060101010101" pitchFamily="49" charset="-122"/>
              </a:rPr>
              <a:t>，并给出其对偶证明。</a:t>
            </a:r>
          </a:p>
          <a:p>
            <a:pPr marL="457200" indent="-457200">
              <a:buFont typeface="+mj-lt"/>
              <a:buAutoNum type="arabicPeriod"/>
            </a:pPr>
            <a:r>
              <a:rPr lang="zh-CN" altLang="en-US" sz="2000" b="0" dirty="0">
                <a:latin typeface="Times New Roman" panose="02020603050405020304" pitchFamily="18" charset="0"/>
                <a:ea typeface="黑体" panose="02010609060101010101" pitchFamily="49" charset="-122"/>
              </a:rPr>
              <a:t>画出</a:t>
            </a:r>
            <a:r>
              <a:rPr lang="en-US" altLang="zh-CN" sz="2000" b="0" dirty="0">
                <a:latin typeface="Times New Roman" panose="02020603050405020304" pitchFamily="18" charset="0"/>
                <a:ea typeface="黑体" panose="02010609060101010101" pitchFamily="49" charset="-122"/>
                <a:sym typeface="+mn-ea"/>
              </a:rPr>
              <a:t>(</a:t>
            </a:r>
            <a:r>
              <a:rPr lang="zh-CN" altLang="en-US" sz="2000" b="0" dirty="0">
                <a:latin typeface="Times New Roman" panose="02020603050405020304" pitchFamily="18" charset="0"/>
                <a:ea typeface="黑体" panose="02010609060101010101" pitchFamily="49" charset="-122"/>
                <a:sym typeface="+mn-ea"/>
              </a:rPr>
              <a:t>A</a:t>
            </a:r>
            <a:r>
              <a:rPr lang="en-US" altLang="zh-CN" sz="2000" b="0" dirty="0">
                <a:latin typeface="Times New Roman" panose="02020603050405020304" pitchFamily="18" charset="0"/>
                <a:ea typeface="黑体" panose="02010609060101010101" pitchFamily="49" charset="-122"/>
                <a:sym typeface="+mn-ea"/>
              </a:rPr>
              <a:t>+</a:t>
            </a:r>
            <a:r>
              <a:rPr lang="zh-CN" altLang="en-US" sz="2000" b="0" dirty="0">
                <a:latin typeface="Times New Roman" panose="02020603050405020304" pitchFamily="18" charset="0"/>
                <a:ea typeface="黑体" panose="02010609060101010101" pitchFamily="49" charset="-122"/>
                <a:sym typeface="+mn-ea"/>
              </a:rPr>
              <a:t>B</a:t>
            </a:r>
            <a:r>
              <a:rPr lang="en-US" altLang="zh-CN" sz="2000" b="0" dirty="0">
                <a:latin typeface="Times New Roman" panose="02020603050405020304" pitchFamily="18" charset="0"/>
                <a:ea typeface="黑体" panose="02010609060101010101" pitchFamily="49" charset="-122"/>
                <a:sym typeface="+mn-ea"/>
              </a:rPr>
              <a:t>)·(B+C)·(C+D)</a:t>
            </a:r>
            <a:r>
              <a:rPr lang="zh-CN" altLang="en-US" sz="2000" b="0" dirty="0">
                <a:latin typeface="Times New Roman" panose="02020603050405020304" pitchFamily="18" charset="0"/>
                <a:ea typeface="黑体" panose="02010609060101010101" pitchFamily="49" charset="-122"/>
              </a:rPr>
              <a:t>对应的非简略逻辑图及简略逻辑图，并构造其真值表。</a:t>
            </a:r>
          </a:p>
          <a:p>
            <a:pPr marL="457200" indent="-457200">
              <a:buFont typeface="+mj-lt"/>
              <a:buAutoNum type="arabicPeriod"/>
            </a:pPr>
            <a:r>
              <a:rPr lang="zh-CN" altLang="en-US" sz="2000" b="0" dirty="0">
                <a:latin typeface="Times New Roman" panose="02020603050405020304" pitchFamily="18" charset="0"/>
                <a:ea typeface="黑体" panose="02010609060101010101" pitchFamily="49" charset="-122"/>
              </a:rPr>
              <a:t>画出</a:t>
            </a:r>
            <a:r>
              <a:rPr lang="zh-CN" altLang="en-US" sz="2000" b="0" dirty="0">
                <a:latin typeface="Times New Roman" panose="02020603050405020304" pitchFamily="18" charset="0"/>
                <a:ea typeface="黑体" panose="02010609060101010101" pitchFamily="49" charset="-122"/>
                <a:sym typeface="+mn-ea"/>
              </a:rPr>
              <a:t>AB</a:t>
            </a:r>
            <a:r>
              <a:rPr lang="en-US" altLang="zh-CN" sz="2000" b="0" dirty="0">
                <a:latin typeface="Times New Roman" panose="02020603050405020304" pitchFamily="18" charset="0"/>
                <a:ea typeface="黑体" panose="02010609060101010101" pitchFamily="49" charset="-122"/>
                <a:sym typeface="+mn-ea"/>
              </a:rPr>
              <a:t>C+</a:t>
            </a:r>
            <a:r>
              <a:rPr lang="zh-CN" altLang="en-US" sz="2000" b="0" dirty="0">
                <a:latin typeface="Times New Roman" panose="02020603050405020304" pitchFamily="18" charset="0"/>
                <a:ea typeface="黑体" panose="02010609060101010101" pitchFamily="49" charset="-122"/>
                <a:sym typeface="+mn-ea"/>
              </a:rPr>
              <a:t>AB</a:t>
            </a:r>
            <a:r>
              <a:rPr lang="en-US" altLang="zh-CN" sz="2000" b="0" dirty="0">
                <a:latin typeface="Times New Roman" panose="02020603050405020304" pitchFamily="18" charset="0"/>
                <a:ea typeface="黑体" panose="02010609060101010101" pitchFamily="49" charset="-122"/>
                <a:sym typeface="+mn-ea"/>
              </a:rPr>
              <a:t>C</a:t>
            </a:r>
            <a:r>
              <a:rPr lang="zh-CN" altLang="en-US" sz="2000" b="0" dirty="0">
                <a:latin typeface="Times New Roman" panose="02020603050405020304" pitchFamily="18" charset="0"/>
                <a:ea typeface="黑体" panose="02010609060101010101" pitchFamily="49" charset="-122"/>
              </a:rPr>
              <a:t>对应的非简略逻辑图及简略逻辑图，并构造其真值表。</a:t>
            </a:r>
          </a:p>
          <a:p>
            <a:pPr marL="457200" indent="-457200">
              <a:buFont typeface="+mj-lt"/>
              <a:buAutoNum type="arabicPeriod"/>
            </a:pPr>
            <a:r>
              <a:rPr lang="zh-CN" altLang="en-US" sz="2000" b="0" dirty="0">
                <a:latin typeface="Times New Roman" panose="02020603050405020304" pitchFamily="18" charset="0"/>
                <a:ea typeface="黑体" panose="02010609060101010101" pitchFamily="49" charset="-122"/>
              </a:rPr>
              <a:t>假设工厂中四台设备分别需要1KW，1KW，2KW，3KW的电力，而两台发电机分别可以提供2KW，7KW的电力，设备不一定同时运行，在保证设备正常工作的前提下，又要求尽量节约能源，请用“与非”门设计一个组合电路，完成自动配电功能。</a:t>
            </a:r>
          </a:p>
          <a:p>
            <a:pPr marL="457200" indent="-457200">
              <a:buFont typeface="+mj-lt"/>
              <a:buAutoNum type="arabicPeriod"/>
            </a:pPr>
            <a:r>
              <a:rPr lang="zh-CN" altLang="en-US" sz="2000" b="0" dirty="0">
                <a:latin typeface="Times New Roman" panose="02020603050405020304" pitchFamily="18" charset="0"/>
                <a:ea typeface="黑体" panose="02010609060101010101" pitchFamily="49" charset="-122"/>
              </a:rPr>
              <a:t>水坝上从低到高设置A、B、C三个水位线，水面处于A之下或B、C之间时，为异常状态；水面处于A、B之间时，为正常状态；水面浸没C时，为危险状态。请用“与非”门设计一个组合电路，完成上述逻辑关系。</a:t>
            </a:r>
          </a:p>
          <a:p>
            <a:pPr lvl="2"/>
            <a:endParaRPr lang="zh-CN" altLang="en-US" sz="2000" b="0"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习题</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54</a:t>
            </a:fld>
            <a:endParaRPr lang="zh-CN" altLang="en-US" dirty="0"/>
          </a:p>
        </p:txBody>
      </p:sp>
      <p:cxnSp>
        <p:nvCxnSpPr>
          <p:cNvPr id="4" name="直接连接符 3"/>
          <p:cNvCxnSpPr/>
          <p:nvPr/>
        </p:nvCxnSpPr>
        <p:spPr>
          <a:xfrm>
            <a:off x="2125345" y="2524125"/>
            <a:ext cx="229870" cy="63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444625" y="2950845"/>
            <a:ext cx="229870" cy="63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856105" y="2950845"/>
            <a:ext cx="229870" cy="63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912745" y="2950845"/>
            <a:ext cx="229870" cy="63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53465" y="2887345"/>
            <a:ext cx="2106930" cy="254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053465" y="3383915"/>
            <a:ext cx="506730" cy="444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720215" y="3402330"/>
            <a:ext cx="152400" cy="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11985" y="3402330"/>
            <a:ext cx="152400" cy="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03120" y="3402330"/>
            <a:ext cx="152400" cy="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729105" y="3373755"/>
            <a:ext cx="506730" cy="444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习题</a:t>
            </a:r>
          </a:p>
          <a:p>
            <a:pPr marL="457200" indent="-457200">
              <a:buFont typeface="+mj-lt"/>
              <a:buAutoNum type="arabicPeriod" startAt="8"/>
            </a:pPr>
            <a:r>
              <a:rPr sz="2000" b="0" dirty="0">
                <a:latin typeface="Times New Roman" panose="02020603050405020304" pitchFamily="18" charset="0"/>
                <a:ea typeface="黑体" panose="02010609060101010101" pitchFamily="49" charset="-122"/>
              </a:rPr>
              <a:t>写出图中逻辑图对应的布尔表达式及真值表。</a:t>
            </a:r>
          </a:p>
          <a:p>
            <a:pPr marL="457200" indent="-457200">
              <a:buFont typeface="+mj-lt"/>
              <a:buAutoNum type="arabicPeriod" startAt="8"/>
            </a:pPr>
            <a:endParaRPr sz="2000" b="0" dirty="0">
              <a:latin typeface="Times New Roman" panose="02020603050405020304" pitchFamily="18" charset="0"/>
              <a:ea typeface="黑体" panose="02010609060101010101" pitchFamily="49" charset="-122"/>
            </a:endParaRPr>
          </a:p>
          <a:p>
            <a:pPr marL="457200" indent="-457200">
              <a:buFont typeface="+mj-lt"/>
              <a:buAutoNum type="arabicPeriod" startAt="8"/>
            </a:pPr>
            <a:endParaRPr sz="2000" b="0" dirty="0">
              <a:latin typeface="Times New Roman" panose="02020603050405020304" pitchFamily="18" charset="0"/>
              <a:ea typeface="黑体" panose="02010609060101010101" pitchFamily="49" charset="-122"/>
            </a:endParaRPr>
          </a:p>
          <a:p>
            <a:pPr marL="457200" indent="-457200">
              <a:buFont typeface="+mj-lt"/>
              <a:buAutoNum type="arabicPeriod" startAt="8"/>
            </a:pPr>
            <a:endParaRPr sz="2000" b="0" dirty="0">
              <a:latin typeface="Times New Roman" panose="02020603050405020304" pitchFamily="18" charset="0"/>
              <a:ea typeface="黑体" panose="02010609060101010101" pitchFamily="49" charset="-122"/>
            </a:endParaRPr>
          </a:p>
          <a:p>
            <a:pPr marL="457200" indent="-457200">
              <a:buFont typeface="+mj-lt"/>
              <a:buAutoNum type="arabicPeriod" startAt="8"/>
            </a:pPr>
            <a:endParaRPr sz="2000" b="0" dirty="0">
              <a:latin typeface="Times New Roman" panose="02020603050405020304" pitchFamily="18" charset="0"/>
              <a:ea typeface="黑体" panose="02010609060101010101" pitchFamily="49" charset="-122"/>
            </a:endParaRPr>
          </a:p>
          <a:p>
            <a:pPr marL="457200" indent="-457200">
              <a:buFont typeface="+mj-lt"/>
              <a:buAutoNum type="arabicPeriod" startAt="8"/>
            </a:pPr>
            <a:r>
              <a:rPr sz="2000" b="0" dirty="0">
                <a:latin typeface="Times New Roman" panose="02020603050405020304" pitchFamily="18" charset="0"/>
                <a:ea typeface="黑体" panose="02010609060101010101" pitchFamily="49" charset="-122"/>
                <a:sym typeface="+mn-ea"/>
              </a:rPr>
              <a:t>写出图中逻辑图对应的布尔表达式及真值表。</a:t>
            </a:r>
            <a:endParaRPr sz="2000" b="0" dirty="0">
              <a:latin typeface="Times New Roman" panose="02020603050405020304" pitchFamily="18" charset="0"/>
              <a:ea typeface="黑体" panose="02010609060101010101" pitchFamily="49" charset="-122"/>
            </a:endParaRPr>
          </a:p>
          <a:p>
            <a:pPr marL="457200" indent="-457200">
              <a:buFont typeface="+mj-lt"/>
              <a:buAutoNum type="arabicPeriod" startAt="8"/>
            </a:pPr>
            <a:endParaRPr sz="2000" b="0" dirty="0">
              <a:latin typeface="Times New Roman" panose="02020603050405020304" pitchFamily="18" charset="0"/>
              <a:ea typeface="黑体" panose="02010609060101010101" pitchFamily="49" charset="-122"/>
            </a:endParaRPr>
          </a:p>
          <a:p>
            <a:pPr lvl="2"/>
            <a:endParaRPr lang="zh-CN" altLang="en-US" sz="2000" b="0"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习题</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55</a:t>
            </a:fld>
            <a:endParaRPr lang="zh-CN" altLang="en-US" dirty="0"/>
          </a:p>
        </p:txBody>
      </p:sp>
      <p:graphicFrame>
        <p:nvGraphicFramePr>
          <p:cNvPr id="4" name="对象 -2147482579"/>
          <p:cNvGraphicFramePr>
            <a:graphicFrameLocks noChangeAspect="1"/>
          </p:cNvGraphicFramePr>
          <p:nvPr/>
        </p:nvGraphicFramePr>
        <p:xfrm>
          <a:off x="2560320" y="2063115"/>
          <a:ext cx="5838825" cy="1586230"/>
        </p:xfrm>
        <a:graphic>
          <a:graphicData uri="http://schemas.openxmlformats.org/presentationml/2006/ole">
            <mc:AlternateContent xmlns:mc="http://schemas.openxmlformats.org/markup-compatibility/2006">
              <mc:Choice xmlns:v="urn:schemas-microsoft-com:vml" Requires="v">
                <p:oleObj spid="_x0000_s17410" r:id="rId3" imgW="4081145" imgH="1092835" progId="Visio.Drawing.15">
                  <p:embed/>
                </p:oleObj>
              </mc:Choice>
              <mc:Fallback>
                <p:oleObj r:id="rId3" imgW="4081145" imgH="1092835" progId="Visio.Drawing.15">
                  <p:embed/>
                  <p:pic>
                    <p:nvPicPr>
                      <p:cNvPr id="4" name="对象 -2147482579"/>
                      <p:cNvPicPr/>
                      <p:nvPr/>
                    </p:nvPicPr>
                    <p:blipFill>
                      <a:blip r:embed="rId4"/>
                      <a:stretch>
                        <a:fillRect/>
                      </a:stretch>
                    </p:blipFill>
                    <p:spPr>
                      <a:xfrm>
                        <a:off x="2560320" y="2063115"/>
                        <a:ext cx="5838825" cy="1586230"/>
                      </a:xfrm>
                      <a:prstGeom prst="rect">
                        <a:avLst/>
                      </a:prstGeom>
                      <a:noFill/>
                      <a:ln w="38100">
                        <a:noFill/>
                        <a:miter/>
                      </a:ln>
                    </p:spPr>
                  </p:pic>
                </p:oleObj>
              </mc:Fallback>
            </mc:AlternateContent>
          </a:graphicData>
        </a:graphic>
      </p:graphicFrame>
      <p:graphicFrame>
        <p:nvGraphicFramePr>
          <p:cNvPr id="6" name="对象 -2147482578"/>
          <p:cNvGraphicFramePr>
            <a:graphicFrameLocks noChangeAspect="1"/>
          </p:cNvGraphicFramePr>
          <p:nvPr/>
        </p:nvGraphicFramePr>
        <p:xfrm>
          <a:off x="2851785" y="4254500"/>
          <a:ext cx="5547360" cy="1830070"/>
        </p:xfrm>
        <a:graphic>
          <a:graphicData uri="http://schemas.openxmlformats.org/presentationml/2006/ole">
            <mc:AlternateContent xmlns:mc="http://schemas.openxmlformats.org/markup-compatibility/2006">
              <mc:Choice xmlns:v="urn:schemas-microsoft-com:vml" Requires="v">
                <p:oleObj spid="_x0000_s17411" r:id="rId5" imgW="3869690" imgH="1282700" progId="Visio.Drawing.15">
                  <p:embed/>
                </p:oleObj>
              </mc:Choice>
              <mc:Fallback>
                <p:oleObj r:id="rId5" imgW="3869690" imgH="1282700" progId="Visio.Drawing.15">
                  <p:embed/>
                  <p:pic>
                    <p:nvPicPr>
                      <p:cNvPr id="6" name="对象 -2147482578"/>
                      <p:cNvPicPr/>
                      <p:nvPr/>
                    </p:nvPicPr>
                    <p:blipFill>
                      <a:blip r:embed="rId6"/>
                      <a:stretch>
                        <a:fillRect/>
                      </a:stretch>
                    </p:blipFill>
                    <p:spPr>
                      <a:xfrm>
                        <a:off x="2851785" y="4254500"/>
                        <a:ext cx="5547360" cy="1830070"/>
                      </a:xfrm>
                      <a:prstGeom prst="rect">
                        <a:avLst/>
                      </a:prstGeom>
                      <a:noFill/>
                      <a:ln w="38100">
                        <a:noFill/>
                        <a:miter/>
                      </a:ln>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0" y="1082675"/>
            <a:ext cx="11632565" cy="5335905"/>
          </a:xfrm>
        </p:spPr>
        <p:txBody>
          <a:bodyPr/>
          <a:lstStyle/>
          <a:p>
            <a:r>
              <a:rPr lang="zh-CN" altLang="en-US" dirty="0">
                <a:latin typeface="Times New Roman" panose="02020603050405020304" pitchFamily="18" charset="0"/>
                <a:ea typeface="黑体" panose="02010609060101010101" pitchFamily="49" charset="-122"/>
              </a:rPr>
              <a:t>习题</a:t>
            </a:r>
          </a:p>
          <a:p>
            <a:pPr marL="457200" indent="-457200">
              <a:buFont typeface="+mj-lt"/>
              <a:buAutoNum type="arabicPeriod" startAt="10"/>
            </a:pPr>
            <a:r>
              <a:rPr sz="2000" b="0" dirty="0">
                <a:latin typeface="Times New Roman" panose="02020603050405020304" pitchFamily="18" charset="0"/>
                <a:ea typeface="黑体" panose="02010609060101010101" pitchFamily="49" charset="-122"/>
              </a:rPr>
              <a:t>设同步D触发器的初始状态为0态，其输入信号如图</a:t>
            </a:r>
            <a:r>
              <a:rPr lang="en-US" sz="2000" b="0" dirty="0">
                <a:latin typeface="Times New Roman" panose="02020603050405020304" pitchFamily="18" charset="0"/>
                <a:ea typeface="黑体" panose="02010609060101010101" pitchFamily="49" charset="-122"/>
              </a:rPr>
              <a:t>(1)</a:t>
            </a:r>
            <a:r>
              <a:rPr sz="2000" b="0" dirty="0">
                <a:latin typeface="Times New Roman" panose="02020603050405020304" pitchFamily="18" charset="0"/>
                <a:ea typeface="黑体" panose="02010609060101010101" pitchFamily="49" charset="-122"/>
              </a:rPr>
              <a:t>所示，请画出Q和</a:t>
            </a:r>
            <a:r>
              <a:rPr sz="2000" b="0" dirty="0">
                <a:latin typeface="Times New Roman" panose="02020603050405020304" pitchFamily="18" charset="0"/>
                <a:ea typeface="黑体" panose="02010609060101010101" pitchFamily="49" charset="-122"/>
                <a:sym typeface="+mn-ea"/>
              </a:rPr>
              <a:t>Q</a:t>
            </a:r>
            <a:r>
              <a:rPr sz="2000" b="0" dirty="0">
                <a:latin typeface="Times New Roman" panose="02020603050405020304" pitchFamily="18" charset="0"/>
                <a:ea typeface="黑体" panose="02010609060101010101" pitchFamily="49" charset="-122"/>
              </a:rPr>
              <a:t>的电压波形图，其结构如图</a:t>
            </a:r>
            <a:r>
              <a:rPr lang="en-US" sz="2000" b="0" dirty="0">
                <a:latin typeface="Times New Roman" panose="02020603050405020304" pitchFamily="18" charset="0"/>
                <a:ea typeface="黑体" panose="02010609060101010101" pitchFamily="49" charset="-122"/>
              </a:rPr>
              <a:t>(2)</a:t>
            </a:r>
            <a:r>
              <a:rPr sz="2000" b="0" dirty="0">
                <a:latin typeface="Times New Roman" panose="02020603050405020304" pitchFamily="18" charset="0"/>
                <a:ea typeface="黑体" panose="02010609060101010101" pitchFamily="49" charset="-122"/>
              </a:rPr>
              <a:t>所示。</a:t>
            </a:r>
          </a:p>
          <a:p>
            <a:pPr lvl="2"/>
            <a:endParaRPr lang="zh-CN" altLang="en-US" sz="2000" b="0"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习题</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56</a:t>
            </a:fld>
            <a:endParaRPr lang="zh-CN" altLang="en-US" dirty="0"/>
          </a:p>
        </p:txBody>
      </p:sp>
      <p:cxnSp>
        <p:nvCxnSpPr>
          <p:cNvPr id="12" name="直接连接符 11"/>
          <p:cNvCxnSpPr/>
          <p:nvPr/>
        </p:nvCxnSpPr>
        <p:spPr>
          <a:xfrm>
            <a:off x="8132445" y="1619885"/>
            <a:ext cx="229870" cy="63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4" name="对象 -2147482576"/>
          <p:cNvGraphicFramePr>
            <a:graphicFrameLocks noChangeAspect="1"/>
          </p:cNvGraphicFramePr>
          <p:nvPr/>
        </p:nvGraphicFramePr>
        <p:xfrm>
          <a:off x="3493770" y="4219575"/>
          <a:ext cx="4512310" cy="1773555"/>
        </p:xfrm>
        <a:graphic>
          <a:graphicData uri="http://schemas.openxmlformats.org/presentationml/2006/ole">
            <mc:AlternateContent xmlns:mc="http://schemas.openxmlformats.org/markup-compatibility/2006">
              <mc:Choice xmlns:v="urn:schemas-microsoft-com:vml" Requires="v">
                <p:oleObj spid="_x0000_s18434" r:id="rId3" imgW="3256280" imgH="1282700" progId="Visio.Drawing.15">
                  <p:embed/>
                </p:oleObj>
              </mc:Choice>
              <mc:Fallback>
                <p:oleObj r:id="rId3" imgW="3256280" imgH="1282700" progId="Visio.Drawing.15">
                  <p:embed/>
                  <p:pic>
                    <p:nvPicPr>
                      <p:cNvPr id="4" name="对象 -2147482576"/>
                      <p:cNvPicPr/>
                      <p:nvPr/>
                    </p:nvPicPr>
                    <p:blipFill>
                      <a:blip r:embed="rId4"/>
                      <a:stretch>
                        <a:fillRect/>
                      </a:stretch>
                    </p:blipFill>
                    <p:spPr>
                      <a:xfrm>
                        <a:off x="3493770" y="4219575"/>
                        <a:ext cx="4512310" cy="1773555"/>
                      </a:xfrm>
                      <a:prstGeom prst="rect">
                        <a:avLst/>
                      </a:prstGeom>
                      <a:noFill/>
                      <a:ln w="38100">
                        <a:noFill/>
                        <a:miter/>
                      </a:ln>
                    </p:spPr>
                  </p:pic>
                </p:oleObj>
              </mc:Fallback>
            </mc:AlternateContent>
          </a:graphicData>
        </a:graphic>
      </p:graphicFrame>
      <p:graphicFrame>
        <p:nvGraphicFramePr>
          <p:cNvPr id="6" name="对象 -2147482575"/>
          <p:cNvGraphicFramePr>
            <a:graphicFrameLocks noChangeAspect="1"/>
          </p:cNvGraphicFramePr>
          <p:nvPr/>
        </p:nvGraphicFramePr>
        <p:xfrm>
          <a:off x="3766185" y="2594610"/>
          <a:ext cx="3968115" cy="1025525"/>
        </p:xfrm>
        <a:graphic>
          <a:graphicData uri="http://schemas.openxmlformats.org/presentationml/2006/ole">
            <mc:AlternateContent xmlns:mc="http://schemas.openxmlformats.org/markup-compatibility/2006">
              <mc:Choice xmlns:v="urn:schemas-microsoft-com:vml" Requires="v">
                <p:oleObj spid="_x0000_s18435" r:id="rId5" imgW="2620645" imgH="657860" progId="Visio.Drawing.15">
                  <p:embed/>
                </p:oleObj>
              </mc:Choice>
              <mc:Fallback>
                <p:oleObj r:id="rId5" imgW="2620645" imgH="657860" progId="Visio.Drawing.15">
                  <p:embed/>
                  <p:pic>
                    <p:nvPicPr>
                      <p:cNvPr id="6" name="对象 -2147482575"/>
                      <p:cNvPicPr/>
                      <p:nvPr/>
                    </p:nvPicPr>
                    <p:blipFill>
                      <a:blip r:embed="rId6"/>
                      <a:stretch>
                        <a:fillRect/>
                      </a:stretch>
                    </p:blipFill>
                    <p:spPr>
                      <a:xfrm>
                        <a:off x="3766185" y="2594610"/>
                        <a:ext cx="3968115" cy="1025525"/>
                      </a:xfrm>
                      <a:prstGeom prst="rect">
                        <a:avLst/>
                      </a:prstGeom>
                      <a:noFill/>
                      <a:ln w="38100">
                        <a:noFill/>
                        <a:miter/>
                      </a:ln>
                    </p:spPr>
                  </p:pic>
                </p:oleObj>
              </mc:Fallback>
            </mc:AlternateContent>
          </a:graphicData>
        </a:graphic>
      </p:graphicFrame>
      <p:sp>
        <p:nvSpPr>
          <p:cNvPr id="17" name="文本框 16"/>
          <p:cNvSpPr txBox="1"/>
          <p:nvPr/>
        </p:nvSpPr>
        <p:spPr>
          <a:xfrm>
            <a:off x="5561965" y="3735705"/>
            <a:ext cx="690880" cy="368300"/>
          </a:xfrm>
          <a:prstGeom prst="rect">
            <a:avLst/>
          </a:prstGeom>
          <a:noFill/>
        </p:spPr>
        <p:txBody>
          <a:bodyPr wrap="none" rtlCol="0">
            <a:spAutoFit/>
          </a:bodyPr>
          <a:lstStyle/>
          <a:p>
            <a:r>
              <a:rPr lang="zh-CN" altLang="en-US"/>
              <a:t>图</a:t>
            </a:r>
            <a:r>
              <a:rPr lang="en-US" altLang="zh-CN"/>
              <a:t>(1)</a:t>
            </a:r>
          </a:p>
        </p:txBody>
      </p:sp>
      <p:sp>
        <p:nvSpPr>
          <p:cNvPr id="18" name="文本框 17"/>
          <p:cNvSpPr txBox="1"/>
          <p:nvPr/>
        </p:nvSpPr>
        <p:spPr>
          <a:xfrm>
            <a:off x="5561330" y="5890260"/>
            <a:ext cx="690880" cy="368300"/>
          </a:xfrm>
          <a:prstGeom prst="rect">
            <a:avLst/>
          </a:prstGeom>
          <a:noFill/>
        </p:spPr>
        <p:txBody>
          <a:bodyPr wrap="none" rtlCol="0">
            <a:spAutoFit/>
          </a:bodyPr>
          <a:lstStyle/>
          <a:p>
            <a:r>
              <a:rPr lang="zh-CN" altLang="en-US"/>
              <a:t>图</a:t>
            </a:r>
            <a:r>
              <a:rPr lang="en-US" altLang="zh-CN"/>
              <a:t>(2)</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0" y="1082675"/>
            <a:ext cx="11814175" cy="5335905"/>
          </a:xfrm>
        </p:spPr>
        <p:txBody>
          <a:bodyPr/>
          <a:lstStyle/>
          <a:p>
            <a:r>
              <a:rPr lang="zh-CN" altLang="en-US" dirty="0">
                <a:latin typeface="Times New Roman" panose="02020603050405020304" pitchFamily="18" charset="0"/>
                <a:ea typeface="黑体" panose="02010609060101010101" pitchFamily="49" charset="-122"/>
              </a:rPr>
              <a:t>习题</a:t>
            </a:r>
          </a:p>
          <a:p>
            <a:pPr marL="457200" indent="-457200">
              <a:buFont typeface="+mj-lt"/>
              <a:buAutoNum type="arabicPeriod" startAt="11"/>
            </a:pPr>
            <a:r>
              <a:rPr sz="2000" b="0" dirty="0">
                <a:latin typeface="Times New Roman" panose="02020603050405020304" pitchFamily="18" charset="0"/>
                <a:ea typeface="黑体" panose="02010609060101010101" pitchFamily="49" charset="-122"/>
              </a:rPr>
              <a:t>试用SR触发器构建T触发器</a:t>
            </a:r>
            <a:r>
              <a:rPr lang="zh-CN" altLang="en-US" sz="2000" b="0" dirty="0">
                <a:latin typeface="Times New Roman" panose="02020603050405020304" pitchFamily="18" charset="0"/>
                <a:ea typeface="黑体" panose="02010609060101010101" pitchFamily="49" charset="-122"/>
              </a:rPr>
              <a:t>。</a:t>
            </a:r>
          </a:p>
          <a:p>
            <a:pPr marL="457200" indent="-457200">
              <a:buFont typeface="+mj-lt"/>
              <a:buAutoNum type="arabicPeriod" startAt="11"/>
            </a:pPr>
            <a:r>
              <a:rPr lang="zh-CN" altLang="en-US" sz="2000" b="0" dirty="0">
                <a:latin typeface="Times New Roman" panose="02020603050405020304" pitchFamily="18" charset="0"/>
                <a:ea typeface="黑体" panose="02010609060101010101" pitchFamily="49" charset="-122"/>
              </a:rPr>
              <a:t>试用D触发器构建JK触发器。</a:t>
            </a:r>
          </a:p>
          <a:p>
            <a:pPr marL="457200" indent="-457200">
              <a:buFont typeface="+mj-lt"/>
              <a:buAutoNum type="arabicPeriod" startAt="11"/>
            </a:pPr>
            <a:r>
              <a:rPr lang="zh-CN" altLang="en-US" sz="2000" b="0" dirty="0">
                <a:latin typeface="Times New Roman" panose="02020603050405020304" pitchFamily="18" charset="0"/>
                <a:ea typeface="黑体" panose="02010609060101010101" pitchFamily="49" charset="-122"/>
              </a:rPr>
              <a:t>试用T触发器构建D触发器。</a:t>
            </a:r>
          </a:p>
          <a:p>
            <a:pPr marL="457200" indent="-457200">
              <a:buFont typeface="+mj-lt"/>
              <a:buAutoNum type="arabicPeriod" startAt="11"/>
            </a:pPr>
            <a:r>
              <a:rPr lang="zh-CN" altLang="en-US" sz="2000" b="0" dirty="0">
                <a:latin typeface="Times New Roman" panose="02020603050405020304" pitchFamily="18" charset="0"/>
                <a:ea typeface="黑体" panose="02010609060101010101" pitchFamily="49" charset="-122"/>
              </a:rPr>
              <a:t>一个计算机系统的数据总线是16位宽</a:t>
            </a:r>
          </a:p>
          <a:p>
            <a:pPr marL="0" indent="0">
              <a:buFont typeface="+mj-lt"/>
              <a:buNone/>
            </a:pPr>
            <a:r>
              <a:rPr lang="zh-CN" altLang="en-US" sz="2000" b="0" dirty="0">
                <a:latin typeface="Times New Roman" panose="02020603050405020304" pitchFamily="18" charset="0"/>
                <a:ea typeface="黑体" panose="02010609060101010101" pitchFamily="49" charset="-122"/>
              </a:rPr>
              <a:t>	(1) 如果有一盒1Ki×1动态RAM芯片，这台计算机最少有多少内存字节？</a:t>
            </a:r>
          </a:p>
          <a:p>
            <a:pPr marL="0" indent="0">
              <a:buFont typeface="+mj-lt"/>
              <a:buNone/>
            </a:pPr>
            <a:r>
              <a:rPr lang="zh-CN" altLang="en-US" sz="2000" b="0" dirty="0">
                <a:latin typeface="Times New Roman" panose="02020603050405020304" pitchFamily="18" charset="0"/>
                <a:ea typeface="黑体" panose="02010609060101010101" pitchFamily="49" charset="-122"/>
              </a:rPr>
              <a:t>	(2) 如果将1KiB芯片配置成256×4的设备，那么（a）中答案又是怎样？</a:t>
            </a:r>
          </a:p>
          <a:p>
            <a:pPr marL="0" indent="0">
              <a:buFont typeface="+mj-lt"/>
              <a:buNone/>
            </a:pPr>
            <a:endParaRPr lang="zh-CN" altLang="en-US" sz="2000" b="0" dirty="0">
              <a:latin typeface="Times New Roman" panose="02020603050405020304" pitchFamily="18" charset="0"/>
              <a:ea typeface="黑体" panose="02010609060101010101" pitchFamily="49" charset="-122"/>
            </a:endParaRPr>
          </a:p>
        </p:txBody>
      </p:sp>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习题</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57</a:t>
            </a:fld>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rPr>
              <a:t>组合电路</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6</a:t>
            </a:fld>
            <a:endParaRPr lang="zh-CN" altLang="en-US"/>
          </a:p>
        </p:txBody>
      </p:sp>
      <p:sp>
        <p:nvSpPr>
          <p:cNvPr id="31" name="文本框 30">
            <a:extLst>
              <a:ext uri="{FF2B5EF4-FFF2-40B4-BE49-F238E27FC236}">
                <a16:creationId xmlns:a16="http://schemas.microsoft.com/office/drawing/2014/main" id="{33E0B3EB-E312-4F9B-B279-FF3996BDCCEB}"/>
              </a:ext>
            </a:extLst>
          </p:cNvPr>
          <p:cNvSpPr txBox="1"/>
          <p:nvPr/>
        </p:nvSpPr>
        <p:spPr>
          <a:xfrm>
            <a:off x="406858" y="1021757"/>
            <a:ext cx="10938727" cy="1569660"/>
          </a:xfrm>
          <a:prstGeom prst="rect">
            <a:avLst/>
          </a:prstGeom>
          <a:noFill/>
        </p:spPr>
        <p:txBody>
          <a:bodyPr wrap="square" rtlCol="0">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组合电路，又称组合逻辑电路，在逻辑功能上的特点是任意时刻的输出仅仅取决于该时刻的输入，而与该时刻之前的电路状态无关。</a:t>
            </a:r>
            <a:endParaRPr lang="en-US" altLang="zh-CN" sz="32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B6D95025-04E9-4A2D-BC69-2CA74199327D}"/>
              </a:ext>
            </a:extLst>
          </p:cNvPr>
          <p:cNvPicPr>
            <a:picLocks noChangeAspect="1"/>
          </p:cNvPicPr>
          <p:nvPr/>
        </p:nvPicPr>
        <p:blipFill>
          <a:blip r:embed="rId3"/>
          <a:stretch>
            <a:fillRect/>
          </a:stretch>
        </p:blipFill>
        <p:spPr>
          <a:xfrm>
            <a:off x="461459" y="2820417"/>
            <a:ext cx="11496675" cy="2274699"/>
          </a:xfrm>
          <a:prstGeom prst="rect">
            <a:avLst/>
          </a:prstGeom>
        </p:spPr>
      </p:pic>
    </p:spTree>
    <p:extLst>
      <p:ext uri="{BB962C8B-B14F-4D97-AF65-F5344CB8AC3E}">
        <p14:creationId xmlns:p14="http://schemas.microsoft.com/office/powerpoint/2010/main" val="1611519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组合电路的行为描述方法</a:t>
            </a:r>
          </a:p>
        </p:txBody>
      </p:sp>
      <p:sp>
        <p:nvSpPr>
          <p:cNvPr id="6" name="灯片编号占位符 5"/>
          <p:cNvSpPr>
            <a:spLocks noGrp="1"/>
          </p:cNvSpPr>
          <p:nvPr>
            <p:ph type="sldNum" sz="quarter" idx="10"/>
          </p:nvPr>
        </p:nvSpPr>
        <p:spPr/>
        <p:txBody>
          <a:bodyPr/>
          <a:lstStyle/>
          <a:p>
            <a:fld id="{4235D990-D27F-4F2C-9FEA-C8DF9BEEB4E2}" type="slidenum">
              <a:rPr lang="zh-CN" altLang="en-US" smtClean="0"/>
              <a:t>7</a:t>
            </a:fld>
            <a:endParaRPr lang="zh-CN" altLang="en-US"/>
          </a:p>
        </p:txBody>
      </p:sp>
      <p:sp>
        <p:nvSpPr>
          <p:cNvPr id="39" name="矩形 38">
            <a:extLst>
              <a:ext uri="{FF2B5EF4-FFF2-40B4-BE49-F238E27FC236}">
                <a16:creationId xmlns:a16="http://schemas.microsoft.com/office/drawing/2014/main" id="{D4D529AD-15A8-4AB5-A56A-C2DE915A113C}"/>
              </a:ext>
            </a:extLst>
          </p:cNvPr>
          <p:cNvSpPr/>
          <p:nvPr/>
        </p:nvSpPr>
        <p:spPr>
          <a:xfrm>
            <a:off x="412197" y="1119375"/>
            <a:ext cx="11146329" cy="2062103"/>
          </a:xfrm>
          <a:prstGeom prst="rect">
            <a:avLst/>
          </a:prstGeom>
          <a:noFill/>
        </p:spPr>
        <p:txBody>
          <a:bodyPr wrap="square" rtlCol="0">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组合电路行为描述方法包括</a:t>
            </a:r>
            <a:r>
              <a:rPr lang="zh-CN" altLang="en-US" sz="3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真值表</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、布尔代数、逻辑图</a:t>
            </a:r>
            <a:endParaRPr lang="en-US" altLang="zh-CN" sz="32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SzPct val="1000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真值表：</a:t>
            </a:r>
            <a:r>
              <a:rPr lang="zh-CN" altLang="zh-CN" sz="2400" dirty="0">
                <a:latin typeface="楷体" panose="02010609060101010101" pitchFamily="49" charset="-122"/>
                <a:ea typeface="楷体" panose="02010609060101010101" pitchFamily="49" charset="-122"/>
              </a:rPr>
              <a:t>将所有输入与输出之间的对应关系以表格形式记录下来，这样得到的表格就称为真值表</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lvl="1" indent="-342900">
              <a:buSzPct val="1000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以串联开关电路为例，假设开关闭合状态用1表示，开关断开状态用0表示，灯亮用1表示，灯灭用0表示。</a:t>
            </a:r>
            <a:endParaRPr lang="en-US" sz="2400" dirty="0">
              <a:latin typeface="楷体" panose="02010609060101010101" pitchFamily="49" charset="-122"/>
              <a:ea typeface="楷体" panose="02010609060101010101" pitchFamily="49" charset="-122"/>
            </a:endParaRPr>
          </a:p>
        </p:txBody>
      </p:sp>
      <p:grpSp>
        <p:nvGrpSpPr>
          <p:cNvPr id="41" name="组合 40">
            <a:extLst>
              <a:ext uri="{FF2B5EF4-FFF2-40B4-BE49-F238E27FC236}">
                <a16:creationId xmlns:a16="http://schemas.microsoft.com/office/drawing/2014/main" id="{C8878595-B3B8-472C-9F2A-DF91BEDA35A0}"/>
              </a:ext>
            </a:extLst>
          </p:cNvPr>
          <p:cNvGrpSpPr/>
          <p:nvPr/>
        </p:nvGrpSpPr>
        <p:grpSpPr>
          <a:xfrm>
            <a:off x="6898583" y="2887314"/>
            <a:ext cx="3834765" cy="3818283"/>
            <a:chOff x="6475095" y="2190115"/>
            <a:chExt cx="3834765" cy="5701160"/>
          </a:xfrm>
        </p:grpSpPr>
        <p:graphicFrame>
          <p:nvGraphicFramePr>
            <p:cNvPr id="43" name="表格 42">
              <a:extLst>
                <a:ext uri="{FF2B5EF4-FFF2-40B4-BE49-F238E27FC236}">
                  <a16:creationId xmlns:a16="http://schemas.microsoft.com/office/drawing/2014/main" id="{F4BB4477-3DEF-4DB8-9EB1-C4C9433BDE1E}"/>
                </a:ext>
              </a:extLst>
            </p:cNvPr>
            <p:cNvGraphicFramePr/>
            <p:nvPr>
              <p:custDataLst>
                <p:tags r:id="rId1"/>
              </p:custDataLst>
            </p:nvPr>
          </p:nvGraphicFramePr>
          <p:xfrm>
            <a:off x="6475095" y="2597150"/>
            <a:ext cx="3247390" cy="5294125"/>
          </p:xfrm>
          <a:graphic>
            <a:graphicData uri="http://schemas.openxmlformats.org/drawingml/2006/table">
              <a:tbl>
                <a:tblPr firstRow="1" bandRow="1">
                  <a:tableStyleId>{5C22544A-7EE6-4342-B048-85BDC9FD1C3A}</a:tableStyleId>
                </a:tblPr>
                <a:tblGrid>
                  <a:gridCol w="767715">
                    <a:extLst>
                      <a:ext uri="{9D8B030D-6E8A-4147-A177-3AD203B41FA5}">
                        <a16:colId xmlns:a16="http://schemas.microsoft.com/office/drawing/2014/main" val="20000"/>
                      </a:ext>
                    </a:extLst>
                  </a:gridCol>
                  <a:gridCol w="767715">
                    <a:extLst>
                      <a:ext uri="{9D8B030D-6E8A-4147-A177-3AD203B41FA5}">
                        <a16:colId xmlns:a16="http://schemas.microsoft.com/office/drawing/2014/main" val="20001"/>
                      </a:ext>
                    </a:extLst>
                  </a:gridCol>
                  <a:gridCol w="767715">
                    <a:extLst>
                      <a:ext uri="{9D8B030D-6E8A-4147-A177-3AD203B41FA5}">
                        <a16:colId xmlns:a16="http://schemas.microsoft.com/office/drawing/2014/main" val="20002"/>
                      </a:ext>
                    </a:extLst>
                  </a:gridCol>
                  <a:gridCol w="944245">
                    <a:extLst>
                      <a:ext uri="{9D8B030D-6E8A-4147-A177-3AD203B41FA5}">
                        <a16:colId xmlns:a16="http://schemas.microsoft.com/office/drawing/2014/main" val="20003"/>
                      </a:ext>
                    </a:extLst>
                  </a:gridCol>
                </a:tblGrid>
                <a:tr h="393964">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B</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X</a:t>
                        </a:r>
                      </a:p>
                    </a:txBody>
                    <a:tcPr/>
                  </a:tc>
                  <a:extLst>
                    <a:ext uri="{0D108BD9-81ED-4DB2-BD59-A6C34878D82A}">
                      <a16:rowId xmlns:a16="http://schemas.microsoft.com/office/drawing/2014/main" val="10000"/>
                    </a:ext>
                  </a:extLst>
                </a:tr>
                <a:tr h="393964">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1"/>
                    </a:ext>
                  </a:extLst>
                </a:tr>
                <a:tr h="393964">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2"/>
                    </a:ext>
                  </a:extLst>
                </a:tr>
                <a:tr h="393964">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3"/>
                    </a:ext>
                  </a:extLst>
                </a:tr>
                <a:tr h="393964">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4"/>
                    </a:ext>
                  </a:extLst>
                </a:tr>
                <a:tr h="393964">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5"/>
                    </a:ext>
                  </a:extLst>
                </a:tr>
                <a:tr h="393964">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6"/>
                    </a:ext>
                  </a:extLst>
                </a:tr>
                <a:tr h="393964">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0</a:t>
                        </a:r>
                      </a:p>
                    </a:txBody>
                    <a:tcPr/>
                  </a:tc>
                  <a:extLst>
                    <a:ext uri="{0D108BD9-81ED-4DB2-BD59-A6C34878D82A}">
                      <a16:rowId xmlns:a16="http://schemas.microsoft.com/office/drawing/2014/main" val="10007"/>
                    </a:ext>
                  </a:extLst>
                </a:tr>
                <a:tr h="393964">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tc>
                    <a:txBody>
                      <a:bodyPr/>
                      <a:lstStyle/>
                      <a:p>
                        <a:pPr algn="ctr">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p>
                    </a:txBody>
                    <a:tcPr/>
                  </a:tc>
                  <a:extLst>
                    <a:ext uri="{0D108BD9-81ED-4DB2-BD59-A6C34878D82A}">
                      <a16:rowId xmlns:a16="http://schemas.microsoft.com/office/drawing/2014/main" val="10008"/>
                    </a:ext>
                  </a:extLst>
                </a:tr>
              </a:tbl>
            </a:graphicData>
          </a:graphic>
        </p:graphicFrame>
        <p:cxnSp>
          <p:nvCxnSpPr>
            <p:cNvPr id="49" name="直接连接符 48">
              <a:extLst>
                <a:ext uri="{FF2B5EF4-FFF2-40B4-BE49-F238E27FC236}">
                  <a16:creationId xmlns:a16="http://schemas.microsoft.com/office/drawing/2014/main" id="{54CEA56C-C296-4EDF-8577-EB4F93D54723}"/>
                </a:ext>
              </a:extLst>
            </p:cNvPr>
            <p:cNvCxnSpPr>
              <a:stCxn id="53" idx="1"/>
            </p:cNvCxnSpPr>
            <p:nvPr/>
          </p:nvCxnSpPr>
          <p:spPr>
            <a:xfrm flipH="1">
              <a:off x="6522720" y="2359025"/>
              <a:ext cx="644525" cy="222885"/>
            </a:xfrm>
            <a:prstGeom prst="line">
              <a:avLst/>
            </a:prstGeom>
            <a:ln w="349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EDB4DA0-82D0-40B3-96ED-99460DBAA95E}"/>
                </a:ext>
              </a:extLst>
            </p:cNvPr>
            <p:cNvCxnSpPr>
              <a:stCxn id="53" idx="3"/>
            </p:cNvCxnSpPr>
            <p:nvPr/>
          </p:nvCxnSpPr>
          <p:spPr>
            <a:xfrm>
              <a:off x="8061325" y="2359025"/>
              <a:ext cx="645795" cy="222885"/>
            </a:xfrm>
            <a:prstGeom prst="line">
              <a:avLst/>
            </a:prstGeom>
            <a:ln w="349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A912502-43C9-42C8-81B7-D883D2BE68DE}"/>
                </a:ext>
              </a:extLst>
            </p:cNvPr>
            <p:cNvCxnSpPr>
              <a:stCxn id="54" idx="0"/>
            </p:cNvCxnSpPr>
            <p:nvPr/>
          </p:nvCxnSpPr>
          <p:spPr>
            <a:xfrm flipH="1" flipV="1">
              <a:off x="9722485" y="3028950"/>
              <a:ext cx="347980" cy="903605"/>
            </a:xfrm>
            <a:prstGeom prst="line">
              <a:avLst/>
            </a:prstGeom>
            <a:ln w="349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7CBF9AF-7929-46C7-A970-43C5762FCE76}"/>
                </a:ext>
              </a:extLst>
            </p:cNvPr>
            <p:cNvCxnSpPr>
              <a:cxnSpLocks/>
            </p:cNvCxnSpPr>
            <p:nvPr/>
          </p:nvCxnSpPr>
          <p:spPr>
            <a:xfrm flipH="1">
              <a:off x="9722485" y="5490412"/>
              <a:ext cx="347980" cy="2337700"/>
            </a:xfrm>
            <a:prstGeom prst="line">
              <a:avLst/>
            </a:prstGeom>
            <a:ln w="349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3E4B9A6C-B3D5-4D7F-A29F-1EE829B7451B}"/>
                </a:ext>
              </a:extLst>
            </p:cNvPr>
            <p:cNvSpPr txBox="1"/>
            <p:nvPr/>
          </p:nvSpPr>
          <p:spPr>
            <a:xfrm>
              <a:off x="7167245" y="2190115"/>
              <a:ext cx="894080" cy="337185"/>
            </a:xfrm>
            <a:prstGeom prst="rect">
              <a:avLst/>
            </a:prstGeom>
            <a:noFill/>
          </p:spPr>
          <p:txBody>
            <a:bodyPr wrap="non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n</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个输入</a:t>
              </a:r>
            </a:p>
          </p:txBody>
        </p:sp>
        <p:sp>
          <p:nvSpPr>
            <p:cNvPr id="54" name="文本框 53">
              <a:extLst>
                <a:ext uri="{FF2B5EF4-FFF2-40B4-BE49-F238E27FC236}">
                  <a16:creationId xmlns:a16="http://schemas.microsoft.com/office/drawing/2014/main" id="{A60AB038-F250-4E3E-9F49-8F1A548D388C}"/>
                </a:ext>
              </a:extLst>
            </p:cNvPr>
            <p:cNvSpPr txBox="1"/>
            <p:nvPr/>
          </p:nvSpPr>
          <p:spPr>
            <a:xfrm>
              <a:off x="9831070" y="3932555"/>
              <a:ext cx="478790" cy="1076325"/>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1600" baseline="30000" dirty="0">
                  <a:latin typeface="Times New Roman" panose="02020603050405020304" pitchFamily="18" charset="0"/>
                  <a:ea typeface="黑体" panose="02010609060101010101" pitchFamily="49" charset="-122"/>
                  <a:cs typeface="Times New Roman" panose="02020603050405020304" pitchFamily="18" charset="0"/>
                </a:rPr>
                <a:t>n</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个输出</a:t>
              </a:r>
            </a:p>
          </p:txBody>
        </p:sp>
      </p:grpSp>
      <p:pic>
        <p:nvPicPr>
          <p:cNvPr id="55" name="图片 54">
            <a:extLst>
              <a:ext uri="{FF2B5EF4-FFF2-40B4-BE49-F238E27FC236}">
                <a16:creationId xmlns:a16="http://schemas.microsoft.com/office/drawing/2014/main" id="{F5329DD3-ABDE-43FF-B349-EDB8EFEEA76A}"/>
              </a:ext>
            </a:extLst>
          </p:cNvPr>
          <p:cNvPicPr>
            <a:picLocks noChangeAspect="1"/>
          </p:cNvPicPr>
          <p:nvPr/>
        </p:nvPicPr>
        <p:blipFill>
          <a:blip r:embed="rId4"/>
          <a:stretch>
            <a:fillRect/>
          </a:stretch>
        </p:blipFill>
        <p:spPr>
          <a:xfrm>
            <a:off x="1698047" y="3751703"/>
            <a:ext cx="3553925" cy="2528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布尔代数</a:t>
            </a:r>
          </a:p>
        </p:txBody>
      </p:sp>
      <p:sp>
        <p:nvSpPr>
          <p:cNvPr id="5" name="灯片编号占位符 4"/>
          <p:cNvSpPr>
            <a:spLocks noGrp="1"/>
          </p:cNvSpPr>
          <p:nvPr>
            <p:ph type="sldNum" sz="quarter" idx="10"/>
          </p:nvPr>
        </p:nvSpPr>
        <p:spPr>
          <a:xfrm>
            <a:off x="11196187" y="6453386"/>
            <a:ext cx="995813" cy="404614"/>
          </a:xfrm>
        </p:spPr>
        <p:txBody>
          <a:bodyPr/>
          <a:lstStyle/>
          <a:p>
            <a:fld id="{4235D990-D27F-4F2C-9FEA-C8DF9BEEB4E2}" type="slidenum">
              <a:rPr lang="zh-CN" altLang="en-US" smtClean="0"/>
              <a:t>8</a:t>
            </a:fld>
            <a:endParaRPr lang="zh-CN" altLang="en-US" dirty="0"/>
          </a:p>
        </p:txBody>
      </p:sp>
      <p:sp>
        <p:nvSpPr>
          <p:cNvPr id="34" name="矩形 33">
            <a:extLst>
              <a:ext uri="{FF2B5EF4-FFF2-40B4-BE49-F238E27FC236}">
                <a16:creationId xmlns:a16="http://schemas.microsoft.com/office/drawing/2014/main" id="{446D018B-B1E8-4F5E-9DE6-B5001845AB72}"/>
              </a:ext>
            </a:extLst>
          </p:cNvPr>
          <p:cNvSpPr/>
          <p:nvPr/>
        </p:nvSpPr>
        <p:spPr>
          <a:xfrm>
            <a:off x="412197" y="1119375"/>
            <a:ext cx="11146329" cy="1323439"/>
          </a:xfrm>
          <a:prstGeom prst="rect">
            <a:avLst/>
          </a:prstGeom>
          <a:noFill/>
        </p:spPr>
        <p:txBody>
          <a:bodyPr wrap="square" rtlCol="0">
            <a:spAutoFit/>
          </a:bodyPr>
          <a:lstStyle/>
          <a:p>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组合电路行为描述方法包括真值表、</a:t>
            </a:r>
            <a:r>
              <a:rPr lang="zh-CN" altLang="en-US" sz="3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布尔代数</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、逻辑图</a:t>
            </a:r>
            <a:endParaRPr lang="en-US" altLang="zh-CN" sz="32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SzPct val="1000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布尔代数：</a:t>
            </a:r>
            <a:r>
              <a:rPr lang="en-US" altLang="zh-CN" sz="2400" dirty="0">
                <a:latin typeface="楷体" panose="02010609060101010101" pitchFamily="49" charset="-122"/>
                <a:ea typeface="楷体" panose="02010609060101010101" pitchFamily="49" charset="-122"/>
                <a:sym typeface="+mn-ea"/>
              </a:rPr>
              <a:t>布尔代数是一种二值代数系统，任何逻辑变量的取值只有两种可能：0或1。布尔代数的三个基本运算是“与(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mn-ea"/>
              </a:rPr>
              <a:t>AND</a:t>
            </a:r>
            <a:r>
              <a:rPr lang="en-US" altLang="zh-CN" sz="2400" dirty="0">
                <a:latin typeface="楷体" panose="02010609060101010101" pitchFamily="49" charset="-122"/>
                <a:ea typeface="楷体" panose="02010609060101010101" pitchFamily="49" charset="-122"/>
                <a:sym typeface="+mn-ea"/>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mn-ea"/>
              </a:rPr>
              <a:t>OR</a:t>
            </a:r>
            <a:r>
              <a:rPr lang="en-US" altLang="zh-CN" sz="2400" dirty="0">
                <a:latin typeface="楷体" panose="02010609060101010101" pitchFamily="49" charset="-122"/>
                <a:ea typeface="楷体" panose="02010609060101010101" pitchFamily="49" charset="-122"/>
                <a:sym typeface="+mn-ea"/>
              </a:rPr>
              <a:t>)”“非(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mn-ea"/>
              </a:rPr>
              <a:t>NOT</a:t>
            </a:r>
            <a:r>
              <a:rPr lang="en-US" altLang="zh-CN" sz="2400" dirty="0">
                <a:latin typeface="楷体" panose="02010609060101010101" pitchFamily="49" charset="-122"/>
                <a:ea typeface="楷体" panose="02010609060101010101" pitchFamily="49" charset="-122"/>
                <a:sym typeface="+mn-ea"/>
              </a:rPr>
              <a:t>)”</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p:txBody>
      </p:sp>
      <p:pic>
        <p:nvPicPr>
          <p:cNvPr id="35" name="图片 34">
            <a:extLst>
              <a:ext uri="{FF2B5EF4-FFF2-40B4-BE49-F238E27FC236}">
                <a16:creationId xmlns:a16="http://schemas.microsoft.com/office/drawing/2014/main" id="{98005FC3-EB78-4437-8745-7F6F22BDEEEB}"/>
              </a:ext>
            </a:extLst>
          </p:cNvPr>
          <p:cNvPicPr>
            <a:picLocks noChangeAspect="1"/>
          </p:cNvPicPr>
          <p:nvPr/>
        </p:nvPicPr>
        <p:blipFill>
          <a:blip r:embed="rId2"/>
          <a:stretch>
            <a:fillRect/>
          </a:stretch>
        </p:blipFill>
        <p:spPr>
          <a:xfrm>
            <a:off x="954386" y="2563444"/>
            <a:ext cx="2548513" cy="2128620"/>
          </a:xfrm>
          <a:prstGeom prst="rect">
            <a:avLst/>
          </a:prstGeom>
        </p:spPr>
      </p:pic>
      <p:sp>
        <p:nvSpPr>
          <p:cNvPr id="36" name="文本框 35">
            <a:extLst>
              <a:ext uri="{FF2B5EF4-FFF2-40B4-BE49-F238E27FC236}">
                <a16:creationId xmlns:a16="http://schemas.microsoft.com/office/drawing/2014/main" id="{162945D9-7273-4E86-9F12-91E9C365B7A0}"/>
              </a:ext>
            </a:extLst>
          </p:cNvPr>
          <p:cNvSpPr txBox="1"/>
          <p:nvPr/>
        </p:nvSpPr>
        <p:spPr>
          <a:xfrm>
            <a:off x="619125" y="5005685"/>
            <a:ext cx="3267075" cy="923330"/>
          </a:xfrm>
          <a:prstGeom prst="rect">
            <a:avLst/>
          </a:prstGeom>
          <a:noFill/>
        </p:spPr>
        <p:txBody>
          <a:bodyPr wrap="square">
            <a:spAutoFit/>
          </a:bodyPr>
          <a:lstStyle/>
          <a:p>
            <a:pPr>
              <a:buSzPct val="60000"/>
            </a:pPr>
            <a:r>
              <a:rPr lang="zh-CN" altLang="en-US" b="1" dirty="0">
                <a:latin typeface="楷体" panose="02010609060101010101" pitchFamily="49" charset="-122"/>
                <a:ea typeface="楷体" panose="02010609060101010101" pitchFamily="49" charset="-122"/>
              </a:rPr>
              <a:t>与运算</a:t>
            </a:r>
            <a:r>
              <a:rPr lang="zh-CN" altLang="en-US" dirty="0">
                <a:latin typeface="楷体" panose="02010609060101010101" pitchFamily="49" charset="-122"/>
                <a:ea typeface="楷体" panose="02010609060101010101" pitchFamily="49" charset="-122"/>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 = A·B </a:t>
            </a:r>
            <a:r>
              <a:rPr lang="en-US" altLang="zh-CN" sz="1800" dirty="0">
                <a:latin typeface="楷体" panose="02010609060101010101" pitchFamily="49" charset="-122"/>
                <a:ea typeface="楷体" panose="02010609060101010101" pitchFamily="49" charset="-122"/>
              </a:rPr>
              <a:t>或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F = A∧B</a:t>
            </a:r>
            <a:r>
              <a:rPr lang="zh-CN" altLang="en-US"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只有开关都按下，灯泡才亮</a:t>
            </a:r>
            <a:r>
              <a:rPr lang="zh-CN" altLang="en-US"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即</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1800" dirty="0">
                <a:latin typeface="楷体" panose="02010609060101010101" pitchFamily="49" charset="-122"/>
                <a:ea typeface="楷体" panose="02010609060101010101" pitchFamily="49" charset="-122"/>
              </a:rPr>
              <a:t>1</a:t>
            </a:r>
            <a:r>
              <a:rPr lang="zh-CN" altLang="en-US" sz="1800" dirty="0">
                <a:latin typeface="楷体" panose="02010609060101010101" pitchFamily="49" charset="-122"/>
                <a:ea typeface="楷体" panose="02010609060101010101" pitchFamily="49" charset="-122"/>
              </a:rPr>
              <a:t>且</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1800" dirty="0">
                <a:latin typeface="楷体" panose="02010609060101010101" pitchFamily="49" charset="-122"/>
                <a:ea typeface="楷体" panose="02010609060101010101" pitchFamily="49" charset="-122"/>
              </a:rPr>
              <a:t>1</a:t>
            </a:r>
            <a:r>
              <a:rPr lang="zh-CN" altLang="en-US" sz="1800" dirty="0">
                <a:latin typeface="楷体" panose="02010609060101010101" pitchFamily="49" charset="-122"/>
                <a:ea typeface="楷体" panose="02010609060101010101" pitchFamily="49" charset="-122"/>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dirty="0">
                <a:latin typeface="楷体" panose="02010609060101010101" pitchFamily="49" charset="-122"/>
                <a:ea typeface="楷体" panose="02010609060101010101" pitchFamily="49" charset="-122"/>
              </a:rPr>
              <a:t>才为</a:t>
            </a:r>
            <a:r>
              <a:rPr lang="en-US" altLang="zh-CN" sz="1800" dirty="0">
                <a:latin typeface="楷体" panose="02010609060101010101" pitchFamily="49" charset="-122"/>
                <a:ea typeface="楷体" panose="02010609060101010101" pitchFamily="49" charset="-122"/>
              </a:rPr>
              <a:t>1</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p:txBody>
      </p:sp>
      <p:sp>
        <p:nvSpPr>
          <p:cNvPr id="37" name="文本框 36">
            <a:extLst>
              <a:ext uri="{FF2B5EF4-FFF2-40B4-BE49-F238E27FC236}">
                <a16:creationId xmlns:a16="http://schemas.microsoft.com/office/drawing/2014/main" id="{F4041190-B3D5-4287-A32E-B444BA3D9D9F}"/>
              </a:ext>
            </a:extLst>
          </p:cNvPr>
          <p:cNvSpPr txBox="1"/>
          <p:nvPr/>
        </p:nvSpPr>
        <p:spPr>
          <a:xfrm>
            <a:off x="4069047" y="5005685"/>
            <a:ext cx="3267075" cy="923330"/>
          </a:xfrm>
          <a:prstGeom prst="rect">
            <a:avLst/>
          </a:prstGeom>
          <a:noFill/>
        </p:spPr>
        <p:txBody>
          <a:bodyPr wrap="square">
            <a:spAutoFit/>
          </a:bodyPr>
          <a:lstStyle/>
          <a:p>
            <a:pPr>
              <a:buSzPct val="60000"/>
            </a:pPr>
            <a:r>
              <a:rPr lang="zh-CN" altLang="en-US" b="1" dirty="0">
                <a:latin typeface="楷体" panose="02010609060101010101" pitchFamily="49" charset="-122"/>
                <a:ea typeface="楷体" panose="02010609060101010101" pitchFamily="49" charset="-122"/>
              </a:rPr>
              <a:t>或运算</a:t>
            </a:r>
            <a:r>
              <a:rPr lang="zh-CN" altLang="en-US" dirty="0">
                <a:latin typeface="楷体" panose="02010609060101010101" pitchFamily="49" charset="-122"/>
                <a:ea typeface="楷体" panose="02010609060101010101" pitchFamily="49" charset="-122"/>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X = A+B</a:t>
            </a:r>
            <a:r>
              <a:rPr lang="en-US" altLang="zh-CN" dirty="0">
                <a:latin typeface="楷体" panose="02010609060101010101" pitchFamily="49" charset="-122"/>
                <a:ea typeface="楷体" panose="02010609060101010101" pitchFamily="49" charset="-122"/>
              </a:rPr>
              <a:t> 或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X = A∨B</a:t>
            </a:r>
            <a:r>
              <a:rPr lang="zh-CN" altLang="en-US"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任何一开关按下，灯泡就亮，即</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1800"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或</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1800" dirty="0">
                <a:latin typeface="楷体" panose="02010609060101010101" pitchFamily="49" charset="-122"/>
                <a:ea typeface="楷体" panose="02010609060101010101" pitchFamily="49" charset="-122"/>
              </a:rPr>
              <a:t>1</a:t>
            </a:r>
            <a:r>
              <a:rPr lang="zh-CN" altLang="en-US" sz="1800" dirty="0">
                <a:latin typeface="楷体" panose="02010609060101010101" pitchFamily="49" charset="-122"/>
                <a:ea typeface="楷体" panose="02010609060101010101" pitchFamily="49" charset="-122"/>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楷体" panose="02010609060101010101" pitchFamily="49" charset="-122"/>
                <a:ea typeface="楷体" panose="02010609060101010101" pitchFamily="49" charset="-122"/>
              </a:rPr>
              <a:t>就为</a:t>
            </a:r>
            <a:r>
              <a:rPr lang="en-US" altLang="zh-CN" sz="1800" dirty="0">
                <a:latin typeface="楷体" panose="02010609060101010101" pitchFamily="49" charset="-122"/>
                <a:ea typeface="楷体" panose="02010609060101010101" pitchFamily="49" charset="-122"/>
              </a:rPr>
              <a:t>1</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p:txBody>
      </p:sp>
      <p:grpSp>
        <p:nvGrpSpPr>
          <p:cNvPr id="38" name="组合 37">
            <a:extLst>
              <a:ext uri="{FF2B5EF4-FFF2-40B4-BE49-F238E27FC236}">
                <a16:creationId xmlns:a16="http://schemas.microsoft.com/office/drawing/2014/main" id="{526A5061-4A1D-444A-A2F9-BBD895C41B19}"/>
              </a:ext>
            </a:extLst>
          </p:cNvPr>
          <p:cNvGrpSpPr/>
          <p:nvPr/>
        </p:nvGrpSpPr>
        <p:grpSpPr>
          <a:xfrm>
            <a:off x="4547654" y="2491003"/>
            <a:ext cx="2476958" cy="2273502"/>
            <a:chOff x="4547654" y="2491003"/>
            <a:chExt cx="2476958" cy="2273502"/>
          </a:xfrm>
        </p:grpSpPr>
        <p:pic>
          <p:nvPicPr>
            <p:cNvPr id="39" name="图片 38">
              <a:extLst>
                <a:ext uri="{FF2B5EF4-FFF2-40B4-BE49-F238E27FC236}">
                  <a16:creationId xmlns:a16="http://schemas.microsoft.com/office/drawing/2014/main" id="{A4725EB3-C7DF-4E84-84A7-3943CC9C42D1}"/>
                </a:ext>
              </a:extLst>
            </p:cNvPr>
            <p:cNvPicPr>
              <a:picLocks noChangeAspect="1"/>
            </p:cNvPicPr>
            <p:nvPr/>
          </p:nvPicPr>
          <p:blipFill>
            <a:blip r:embed="rId3"/>
            <a:stretch>
              <a:fillRect/>
            </a:stretch>
          </p:blipFill>
          <p:spPr>
            <a:xfrm>
              <a:off x="4547654" y="2491003"/>
              <a:ext cx="2329638" cy="2273502"/>
            </a:xfrm>
            <a:prstGeom prst="rect">
              <a:avLst/>
            </a:prstGeom>
          </p:spPr>
        </p:pic>
        <p:pic>
          <p:nvPicPr>
            <p:cNvPr id="40" name="图片 39">
              <a:extLst>
                <a:ext uri="{FF2B5EF4-FFF2-40B4-BE49-F238E27FC236}">
                  <a16:creationId xmlns:a16="http://schemas.microsoft.com/office/drawing/2014/main" id="{905D1825-3D53-4ABE-80F4-69028064ACFB}"/>
                </a:ext>
              </a:extLst>
            </p:cNvPr>
            <p:cNvPicPr>
              <a:picLocks noChangeAspect="1"/>
            </p:cNvPicPr>
            <p:nvPr/>
          </p:nvPicPr>
          <p:blipFill>
            <a:blip r:embed="rId4"/>
            <a:stretch>
              <a:fillRect/>
            </a:stretch>
          </p:blipFill>
          <p:spPr>
            <a:xfrm>
              <a:off x="6500802" y="3106993"/>
              <a:ext cx="523810" cy="342857"/>
            </a:xfrm>
            <a:prstGeom prst="rect">
              <a:avLst/>
            </a:prstGeom>
          </p:spPr>
        </p:pic>
      </p:grpSp>
      <p:pic>
        <p:nvPicPr>
          <p:cNvPr id="41" name="图片 40">
            <a:extLst>
              <a:ext uri="{FF2B5EF4-FFF2-40B4-BE49-F238E27FC236}">
                <a16:creationId xmlns:a16="http://schemas.microsoft.com/office/drawing/2014/main" id="{8D314DF0-B68E-4FDD-A43A-70D93C2B5B92}"/>
              </a:ext>
            </a:extLst>
          </p:cNvPr>
          <p:cNvPicPr>
            <a:picLocks noChangeAspect="1"/>
          </p:cNvPicPr>
          <p:nvPr/>
        </p:nvPicPr>
        <p:blipFill>
          <a:blip r:embed="rId5"/>
          <a:stretch>
            <a:fillRect/>
          </a:stretch>
        </p:blipFill>
        <p:spPr>
          <a:xfrm>
            <a:off x="8045618" y="2418562"/>
            <a:ext cx="2055420" cy="2273502"/>
          </a:xfrm>
          <a:prstGeom prst="rect">
            <a:avLst/>
          </a:prstGeom>
        </p:spPr>
      </p:pic>
      <p:sp>
        <p:nvSpPr>
          <p:cNvPr id="42" name="文本框 41">
            <a:extLst>
              <a:ext uri="{FF2B5EF4-FFF2-40B4-BE49-F238E27FC236}">
                <a16:creationId xmlns:a16="http://schemas.microsoft.com/office/drawing/2014/main" id="{717AE7A3-C095-4B8D-AC09-7E3ED532115B}"/>
              </a:ext>
            </a:extLst>
          </p:cNvPr>
          <p:cNvSpPr txBox="1"/>
          <p:nvPr/>
        </p:nvSpPr>
        <p:spPr>
          <a:xfrm>
            <a:off x="7518969" y="5005685"/>
            <a:ext cx="3749106" cy="1200329"/>
          </a:xfrm>
          <a:prstGeom prst="rect">
            <a:avLst/>
          </a:prstGeom>
          <a:noFill/>
        </p:spPr>
        <p:txBody>
          <a:bodyPr wrap="square">
            <a:spAutoFit/>
          </a:bodyPr>
          <a:lstStyle/>
          <a:p>
            <a:pPr>
              <a:buSzPct val="60000"/>
            </a:pPr>
            <a:r>
              <a:rPr lang="zh-CN" altLang="en-US" b="1" dirty="0">
                <a:latin typeface="楷体" panose="02010609060101010101" pitchFamily="49" charset="-122"/>
                <a:ea typeface="楷体" panose="02010609060101010101" pitchFamily="49" charset="-122"/>
              </a:rPr>
              <a:t>非运算</a:t>
            </a:r>
            <a:r>
              <a:rPr lang="zh-CN" altLang="en-US" dirty="0">
                <a:latin typeface="楷体" panose="02010609060101010101" pitchFamily="49" charset="-122"/>
                <a:ea typeface="楷体" panose="02010609060101010101" pitchFamily="49" charset="-122"/>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X = Ā 或 X = ¬A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楷体" panose="02010609060101010101" pitchFamily="49" charset="-122"/>
                <a:ea typeface="楷体" panose="02010609060101010101" pitchFamily="49" charset="-122"/>
              </a:rPr>
              <a:t>为一继电器常闭触点，继电器通电</a:t>
            </a:r>
            <a:r>
              <a:rPr lang="zh-CN" altLang="en-US" b="0" i="0" dirty="0">
                <a:solidFill>
                  <a:srgbClr val="2A2A2A"/>
                </a:solidFill>
                <a:effectLst/>
                <a:latin typeface="-apple-system"/>
              </a:rPr>
              <a:t>，</a:t>
            </a:r>
            <a:r>
              <a:rPr lang="zh-CN" altLang="en-US" sz="1800" dirty="0">
                <a:latin typeface="楷体" panose="02010609060101010101" pitchFamily="49" charset="-122"/>
                <a:ea typeface="楷体" panose="02010609060101010101" pitchFamily="49" charset="-122"/>
              </a:rPr>
              <a:t>灯泡</a:t>
            </a:r>
            <a:r>
              <a:rPr lang="zh-CN" altLang="en-US" dirty="0">
                <a:latin typeface="楷体" panose="02010609060101010101" pitchFamily="49" charset="-122"/>
                <a:ea typeface="楷体" panose="02010609060101010101" pitchFamily="49" charset="-122"/>
              </a:rPr>
              <a:t>熄灭；继电器不通电，灯泡变亮，</a:t>
            </a:r>
            <a:endParaRPr lang="en-US" altLang="zh-CN" sz="1800" dirty="0">
              <a:latin typeface="楷体" panose="02010609060101010101" pitchFamily="49" charset="-122"/>
              <a:ea typeface="楷体" panose="02010609060101010101" pitchFamily="49" charset="-122"/>
            </a:endParaRPr>
          </a:p>
          <a:p>
            <a:pPr>
              <a:buSzPct val="60000"/>
            </a:pPr>
            <a:r>
              <a:rPr lang="zh-CN" altLang="en-US" sz="1800" dirty="0">
                <a:latin typeface="楷体" panose="02010609060101010101" pitchFamily="49" charset="-122"/>
                <a:ea typeface="楷体" panose="02010609060101010101" pitchFamily="49" charset="-122"/>
              </a:rPr>
              <a:t>即</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1800" dirty="0">
                <a:latin typeface="楷体" panose="02010609060101010101" pitchFamily="49" charset="-122"/>
                <a:ea typeface="楷体" panose="02010609060101010101" pitchFamily="49" charset="-122"/>
              </a:rPr>
              <a:t>0</a:t>
            </a:r>
            <a:r>
              <a:rPr lang="zh-CN" altLang="en-US" sz="1800" dirty="0">
                <a:latin typeface="楷体" panose="02010609060101010101" pitchFamily="49" charset="-122"/>
                <a:ea typeface="楷体" panose="02010609060101010101" pitchFamily="49" charset="-122"/>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楷体" panose="02010609060101010101" pitchFamily="49" charset="-122"/>
                <a:ea typeface="楷体" panose="02010609060101010101" pitchFamily="49" charset="-122"/>
              </a:rPr>
              <a:t>就为</a:t>
            </a:r>
            <a:r>
              <a:rPr lang="en-US" altLang="zh-CN" sz="1800" dirty="0">
                <a:latin typeface="楷体" panose="02010609060101010101" pitchFamily="49" charset="-122"/>
                <a:ea typeface="楷体" panose="02010609060101010101" pitchFamily="49" charset="-122"/>
              </a:rPr>
              <a:t>1</a:t>
            </a:r>
            <a:r>
              <a:rPr lang="zh-CN" altLang="en-US" sz="1800" dirty="0">
                <a:latin typeface="楷体" panose="02010609060101010101" pitchFamily="49" charset="-122"/>
                <a:ea typeface="楷体" panose="02010609060101010101" pitchFamily="49" charset="-122"/>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1800" dirty="0">
                <a:latin typeface="楷体" panose="02010609060101010101" pitchFamily="49" charset="-122"/>
                <a:ea typeface="楷体" panose="02010609060101010101" pitchFamily="49" charset="-122"/>
              </a:rPr>
              <a:t>1</a:t>
            </a:r>
            <a:r>
              <a:rPr lang="zh-CN" altLang="en-US" sz="1800" dirty="0">
                <a:latin typeface="楷体" panose="02010609060101010101" pitchFamily="49" charset="-122"/>
                <a:ea typeface="楷体" panose="02010609060101010101" pitchFamily="49" charset="-122"/>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dirty="0">
                <a:latin typeface="楷体" panose="02010609060101010101" pitchFamily="49" charset="-122"/>
                <a:ea typeface="楷体" panose="02010609060101010101" pitchFamily="49" charset="-122"/>
              </a:rPr>
              <a:t>就为</a:t>
            </a:r>
            <a:r>
              <a:rPr lang="en-US" altLang="zh-CN" sz="1800" dirty="0">
                <a:latin typeface="楷体" panose="02010609060101010101" pitchFamily="49" charset="-122"/>
                <a:ea typeface="楷体" panose="02010609060101010101" pitchFamily="49" charset="-122"/>
              </a:rPr>
              <a:t>0</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latin typeface="Times New Roman" panose="02020603050405020304" pitchFamily="18" charset="0"/>
                    <a:ea typeface="黑体" panose="02010609060101010101" pitchFamily="49" charset="-122"/>
                  </a:rPr>
                  <a:t>布尔代数基本定律</a:t>
                </a:r>
                <a:endParaRPr lang="en-US" altLang="zh-CN" sz="1800" b="0" dirty="0">
                  <a:solidFill>
                    <a:srgbClr val="000000"/>
                  </a:solidFill>
                  <a:effectLst/>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交换律：A + B = B + A</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	                    </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A</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B = B</a:t>
                </a:r>
                <a:r>
                  <a:rPr lang="en-US" altLang="zh-CN" dirty="0">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A</a:t>
                </a:r>
              </a:p>
              <a:p>
                <a:pPr lvl="1"/>
                <a:r>
                  <a:rPr lang="zh-CN" altLang="en-US" dirty="0">
                    <a:latin typeface="Times New Roman" panose="02020603050405020304" pitchFamily="18" charset="0"/>
                    <a:ea typeface="黑体" panose="02010609060101010101" pitchFamily="49" charset="-122"/>
                  </a:rPr>
                  <a:t>结合律：</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A + B</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+C = A + (B+C)</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	       </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(A</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B)</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C = A </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(B</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C) </a:t>
                </a:r>
              </a:p>
              <a:p>
                <a:pPr lvl="1"/>
                <a:r>
                  <a:rPr lang="zh-CN" altLang="en-US" dirty="0">
                    <a:latin typeface="Times New Roman" panose="02020603050405020304" pitchFamily="18" charset="0"/>
                    <a:ea typeface="黑体" panose="02010609060101010101" pitchFamily="49" charset="-122"/>
                  </a:rPr>
                  <a:t>分配律：A</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(B+C) = A</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B + A</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C</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		A+B</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C = (A+B)</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(A+C)</a:t>
                </a:r>
              </a:p>
              <a:p>
                <a:pPr lvl="1"/>
                <a:r>
                  <a:rPr lang="zh-CN" altLang="en-US" dirty="0">
                    <a:latin typeface="Times New Roman" panose="02020603050405020304" pitchFamily="18" charset="0"/>
                    <a:ea typeface="黑体" panose="02010609060101010101" pitchFamily="49" charset="-122"/>
                  </a:rPr>
                  <a:t>恒等律：A+0 = A</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		              </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A</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1 = A</a:t>
                </a:r>
              </a:p>
              <a:p>
                <a:pPr lvl="1"/>
                <a:r>
                  <a:rPr lang="zh-CN" altLang="en-US" dirty="0">
                    <a:latin typeface="Times New Roman" panose="02020603050405020304" pitchFamily="18" charset="0"/>
                    <a:ea typeface="黑体" panose="02010609060101010101" pitchFamily="49" charset="-122"/>
                  </a:rPr>
                  <a:t>互补律：A+Ā = 1</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                        </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A</a:t>
                </a:r>
                <a:r>
                  <a:rPr lang="en-US" altLang="zh-CN" dirty="0">
                    <a:solidFill>
                      <a:srgbClr val="000000"/>
                    </a:solidFill>
                    <a:effectLst/>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Ā = 0</a:t>
                </a:r>
                <a:endParaRPr lang="en-US" altLang="zh-CN" dirty="0">
                  <a:latin typeface="Times New Roman" panose="02020603050405020304" pitchFamily="18" charset="0"/>
                  <a:ea typeface="黑体" panose="02010609060101010101" pitchFamily="49" charset="-122"/>
                </a:endParaRPr>
              </a:p>
              <a:p>
                <a:pPr lvl="1"/>
                <a:r>
                  <a:rPr lang="zh-CN" altLang="en-US" dirty="0">
                    <a:solidFill>
                      <a:srgbClr val="FF0000"/>
                    </a:solidFill>
                    <a:latin typeface="Times New Roman" panose="02020603050405020304" pitchFamily="18" charset="0"/>
                    <a:ea typeface="黑体" panose="02010609060101010101" pitchFamily="49" charset="-122"/>
                  </a:rPr>
                  <a:t>反演律： </a:t>
                </a:r>
                <a14:m>
                  <m:oMath xmlns:m="http://schemas.openxmlformats.org/officeDocument/2006/math">
                    <m:acc>
                      <m:accPr>
                        <m:chr m:val="̅"/>
                        <m:ctrlPr>
                          <a:rPr lang="zh-CN" altLang="en-US" i="1" dirty="0" smtClean="0">
                            <a:solidFill>
                              <a:srgbClr val="FF0000"/>
                            </a:solidFill>
                            <a:latin typeface="Cambria Math" panose="02040503050406030204" pitchFamily="18" charset="0"/>
                            <a:ea typeface="黑体" panose="02010609060101010101" pitchFamily="49" charset="-122"/>
                          </a:rPr>
                        </m:ctrlPr>
                      </m:accPr>
                      <m:e>
                        <m:r>
                          <a:rPr lang="zh-CN" altLang="en-US" i="1" dirty="0">
                            <a:solidFill>
                              <a:srgbClr val="FF0000"/>
                            </a:solidFill>
                            <a:latin typeface="Cambria Math" panose="02040503050406030204" pitchFamily="18" charset="0"/>
                          </a:rPr>
                          <m:t>𝐴</m:t>
                        </m:r>
                        <m:r>
                          <a:rPr lang="en-US" altLang="zh-CN" i="1" dirty="0">
                            <a:solidFill>
                              <a:srgbClr val="FF0000"/>
                            </a:solidFill>
                            <a:latin typeface="Cambria Math" panose="02040503050406030204" pitchFamily="18" charset="0"/>
                            <a:sym typeface="+mn-ea"/>
                          </a:rPr>
                          <m:t>·</m:t>
                        </m:r>
                        <m:r>
                          <a:rPr lang="zh-CN" altLang="en-US" i="1" dirty="0">
                            <a:solidFill>
                              <a:srgbClr val="FF0000"/>
                            </a:solidFill>
                            <a:latin typeface="Cambria Math" panose="02040503050406030204" pitchFamily="18" charset="0"/>
                          </a:rPr>
                          <m:t>𝐵</m:t>
                        </m:r>
                      </m:e>
                    </m:acc>
                  </m:oMath>
                </a14:m>
                <a:r>
                  <a:rPr lang="zh-CN" altLang="en-US" dirty="0">
                    <a:solidFill>
                      <a:srgbClr val="FF0000"/>
                    </a:solidFill>
                    <a:latin typeface="Times New Roman" panose="02020603050405020304" pitchFamily="18" charset="0"/>
                    <a:ea typeface="黑体" panose="02010609060101010101" pitchFamily="49" charset="-122"/>
                  </a:rPr>
                  <a:t> </a:t>
                </a:r>
                <a:r>
                  <a:rPr lang="en-US" altLang="zh-CN" dirty="0">
                    <a:solidFill>
                      <a:srgbClr val="FF0000"/>
                    </a:solidFill>
                    <a:latin typeface="Times New Roman" panose="02020603050405020304" pitchFamily="18" charset="0"/>
                    <a:ea typeface="黑体" panose="02010609060101010101" pitchFamily="49" charset="-122"/>
                  </a:rPr>
                  <a:t>=</a:t>
                </a:r>
                <a:r>
                  <a:rPr lang="zh-CN" altLang="en-US" dirty="0">
                    <a:solidFill>
                      <a:srgbClr val="FF0000"/>
                    </a:solidFill>
                    <a:latin typeface="Times New Roman" panose="02020603050405020304" pitchFamily="18" charset="0"/>
                    <a:ea typeface="黑体" panose="02010609060101010101" pitchFamily="49" charset="-122"/>
                  </a:rPr>
                  <a:t> </a:t>
                </a:r>
                <a14:m>
                  <m:oMath xmlns:m="http://schemas.openxmlformats.org/officeDocument/2006/math">
                    <m:acc>
                      <m:accPr>
                        <m:chr m:val="̅"/>
                        <m:ctrlPr>
                          <a:rPr lang="zh-CN" altLang="en-US" i="1" smtClean="0">
                            <a:solidFill>
                              <a:srgbClr val="FF0000"/>
                            </a:solidFill>
                            <a:latin typeface="Cambria Math" panose="02040503050406030204" pitchFamily="18" charset="0"/>
                            <a:ea typeface="黑体" panose="02010609060101010101" pitchFamily="49" charset="-122"/>
                          </a:rPr>
                        </m:ctrlPr>
                      </m:accPr>
                      <m:e>
                        <m:r>
                          <a:rPr lang="en-US" altLang="zh-CN" b="0" i="1" smtClean="0">
                            <a:solidFill>
                              <a:srgbClr val="FF0000"/>
                            </a:solidFill>
                            <a:latin typeface="Cambria Math" panose="02040503050406030204" pitchFamily="18" charset="0"/>
                            <a:ea typeface="黑体" panose="02010609060101010101" pitchFamily="49" charset="-122"/>
                          </a:rPr>
                          <m:t>𝐴</m:t>
                        </m:r>
                      </m:e>
                    </m:acc>
                    <m:r>
                      <a:rPr lang="en-US" altLang="zh-CN" b="0" i="1" smtClean="0">
                        <a:solidFill>
                          <a:srgbClr val="FF0000"/>
                        </a:solidFill>
                        <a:latin typeface="Cambria Math" panose="02040503050406030204" pitchFamily="18" charset="0"/>
                        <a:ea typeface="黑体" panose="02010609060101010101" pitchFamily="49" charset="-122"/>
                      </a:rPr>
                      <m:t>+</m:t>
                    </m:r>
                    <m:acc>
                      <m:accPr>
                        <m:chr m:val="̅"/>
                        <m:ctrlPr>
                          <a:rPr lang="zh-CN" altLang="en-US" i="1" smtClean="0">
                            <a:solidFill>
                              <a:srgbClr val="FF0000"/>
                            </a:solidFill>
                            <a:latin typeface="Cambria Math" panose="02040503050406030204" pitchFamily="18" charset="0"/>
                            <a:ea typeface="黑体" panose="02010609060101010101" pitchFamily="49" charset="-122"/>
                          </a:rPr>
                        </m:ctrlPr>
                      </m:accPr>
                      <m:e>
                        <m:r>
                          <a:rPr lang="en-US" altLang="zh-CN" b="0" i="1" smtClean="0">
                            <a:solidFill>
                              <a:srgbClr val="FF0000"/>
                            </a:solidFill>
                            <a:latin typeface="Cambria Math" panose="02040503050406030204" pitchFamily="18" charset="0"/>
                            <a:ea typeface="黑体" panose="02010609060101010101" pitchFamily="49" charset="-122"/>
                          </a:rPr>
                          <m:t>𝐵</m:t>
                        </m:r>
                      </m:e>
                    </m:acc>
                  </m:oMath>
                </a14:m>
                <a:r>
                  <a:rPr lang="en-US" altLang="zh-CN" dirty="0">
                    <a:solidFill>
                      <a:srgbClr val="FF0000"/>
                    </a:solidFill>
                    <a:latin typeface="Times New Roman" panose="02020603050405020304" pitchFamily="18" charset="0"/>
                    <a:ea typeface="黑体" panose="02010609060101010101" pitchFamily="49" charset="-122"/>
                  </a:rPr>
                  <a:t>                                 </a:t>
                </a:r>
                <a14:m>
                  <m:oMath xmlns:m="http://schemas.openxmlformats.org/officeDocument/2006/math">
                    <m:r>
                      <a:rPr lang="en-US" altLang="zh-CN" b="0" i="0" dirty="0" smtClean="0">
                        <a:solidFill>
                          <a:srgbClr val="FF0000"/>
                        </a:solidFill>
                        <a:latin typeface="Cambria Math" panose="02040503050406030204" pitchFamily="18" charset="0"/>
                      </a:rPr>
                      <m:t> </m:t>
                    </m:r>
                    <m:acc>
                      <m:accPr>
                        <m:chr m:val="̅"/>
                        <m:ctrlPr>
                          <a:rPr lang="zh-CN" altLang="en-US" i="1" dirty="0">
                            <a:solidFill>
                              <a:srgbClr val="FF0000"/>
                            </a:solidFill>
                            <a:latin typeface="Cambria Math" panose="02040503050406030204" pitchFamily="18" charset="0"/>
                          </a:rPr>
                        </m:ctrlPr>
                      </m:accPr>
                      <m:e>
                        <m:r>
                          <a:rPr lang="zh-CN" altLang="en-US" i="1" dirty="0">
                            <a:solidFill>
                              <a:srgbClr val="FF0000"/>
                            </a:solidFill>
                            <a:latin typeface="Cambria Math" panose="02040503050406030204" pitchFamily="18" charset="0"/>
                          </a:rPr>
                          <m:t>𝐴</m:t>
                        </m:r>
                        <m:r>
                          <a:rPr lang="en-US" altLang="zh-CN" b="0" i="1" dirty="0" smtClean="0">
                            <a:solidFill>
                              <a:srgbClr val="FF0000"/>
                            </a:solidFill>
                            <a:latin typeface="Cambria Math" panose="02040503050406030204" pitchFamily="18" charset="0"/>
                          </a:rPr>
                          <m:t>+</m:t>
                        </m:r>
                        <m:r>
                          <a:rPr lang="zh-CN" altLang="en-US" i="1" dirty="0">
                            <a:solidFill>
                              <a:srgbClr val="FF0000"/>
                            </a:solidFill>
                            <a:latin typeface="Cambria Math" panose="02040503050406030204" pitchFamily="18" charset="0"/>
                          </a:rPr>
                          <m:t>𝐵</m:t>
                        </m:r>
                      </m:e>
                    </m:acc>
                  </m:oMath>
                </a14:m>
                <a:r>
                  <a:rPr lang="zh-CN" altLang="en-US" dirty="0">
                    <a:solidFill>
                      <a:srgbClr val="FF0000"/>
                    </a:solidFill>
                    <a:latin typeface="Times New Roman" panose="02020603050405020304" pitchFamily="18" charset="0"/>
                  </a:rPr>
                  <a:t> </a:t>
                </a:r>
                <a:r>
                  <a:rPr lang="en-US" altLang="zh-CN" dirty="0">
                    <a:solidFill>
                      <a:srgbClr val="FF0000"/>
                    </a:solidFill>
                    <a:latin typeface="Times New Roman" panose="02020603050405020304" pitchFamily="18" charset="0"/>
                  </a:rPr>
                  <a:t>=</a:t>
                </a:r>
                <a:r>
                  <a:rPr lang="zh-CN" altLang="en-US" dirty="0">
                    <a:solidFill>
                      <a:srgbClr val="FF0000"/>
                    </a:solidFill>
                    <a:latin typeface="Times New Roman" panose="02020603050405020304" pitchFamily="18" charset="0"/>
                  </a:rPr>
                  <a:t> </a:t>
                </a:r>
                <a14:m>
                  <m:oMath xmlns:m="http://schemas.openxmlformats.org/officeDocument/2006/math">
                    <m:acc>
                      <m:accPr>
                        <m:chr m:val="̅"/>
                        <m:ctrlPr>
                          <a:rPr lang="zh-CN" altLang="en-US"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𝐴</m:t>
                        </m:r>
                      </m:e>
                    </m:acc>
                    <m:r>
                      <a:rPr lang="en-US" altLang="zh-CN" b="0" i="1" smtClean="0">
                        <a:solidFill>
                          <a:srgbClr val="FF0000"/>
                        </a:solidFill>
                        <a:latin typeface="Cambria Math" panose="02040503050406030204" pitchFamily="18" charset="0"/>
                      </a:rPr>
                      <m:t>·</m:t>
                    </m:r>
                    <m:acc>
                      <m:accPr>
                        <m:chr m:val="̅"/>
                        <m:ctrlPr>
                          <a:rPr lang="zh-CN" altLang="en-US"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𝐵</m:t>
                        </m:r>
                      </m:e>
                    </m:acc>
                  </m:oMath>
                </a14:m>
                <a:r>
                  <a:rPr lang="en-US" altLang="zh-CN" dirty="0">
                    <a:solidFill>
                      <a:srgbClr val="FF0000"/>
                    </a:solidFill>
                    <a:latin typeface="Times New Roman" panose="02020603050405020304" pitchFamily="18" charset="0"/>
                    <a:ea typeface="黑体" panose="02010609060101010101" pitchFamily="49" charset="-122"/>
                  </a:rPr>
                  <a:t> </a:t>
                </a:r>
              </a:p>
              <a:p>
                <a:pPr lvl="1"/>
                <a:r>
                  <a:rPr lang="zh-CN" altLang="en-US" dirty="0">
                    <a:latin typeface="Times New Roman" panose="02020603050405020304" pitchFamily="18" charset="0"/>
                  </a:rPr>
                  <a:t>吸收律：</a:t>
                </a:r>
                <a:r>
                  <a:rPr lang="en-US" altLang="zh-CN" dirty="0">
                    <a:latin typeface="Times New Roman" panose="02020603050405020304" pitchFamily="18" charset="0"/>
                  </a:rPr>
                  <a:t>A+A = A</a:t>
                </a:r>
              </a:p>
              <a:p>
                <a:pPr lvl="1"/>
                <a:endParaRPr lang="zh-CN" altLang="en-US" dirty="0">
                  <a:solidFill>
                    <a:srgbClr val="FF0000"/>
                  </a:solidFill>
                  <a:latin typeface="Times New Roman" panose="02020603050405020304" pitchFamily="18" charset="0"/>
                  <a:ea typeface="黑体" panose="02010609060101010101" pitchFamily="49" charset="-122"/>
                </a:endParaRPr>
              </a:p>
              <a:p>
                <a:pPr lvl="1"/>
                <a:endParaRPr lang="en-US" altLang="zh-CN" dirty="0">
                  <a:latin typeface="Times New Roman" panose="02020603050405020304" pitchFamily="18" charset="0"/>
                  <a:ea typeface="黑体" panose="02010609060101010101" pitchFamily="49" charset="-122"/>
                </a:endParaRPr>
              </a:p>
              <a:p>
                <a:pPr marL="987425" lvl="2" indent="0">
                  <a:buNone/>
                </a:pPr>
                <a:endParaRPr lang="en-US" altLang="zh-CN" dirty="0">
                  <a:latin typeface="Times New Roman" panose="02020603050405020304" pitchFamily="18" charset="0"/>
                  <a:ea typeface="黑体" panose="02010609060101010101" pitchFamily="49"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650" t="-171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solidFill>
                  <a:schemeClr val="tx1"/>
                </a:solidFill>
                <a:latin typeface="Times New Roman" panose="02020603050405020304" pitchFamily="18" charset="0"/>
                <a:ea typeface="黑体" panose="02010609060101010101" pitchFamily="49" charset="-122"/>
                <a:sym typeface="+mn-ea"/>
              </a:rPr>
              <a:t>布尔代数</a:t>
            </a:r>
          </a:p>
        </p:txBody>
      </p:sp>
      <p:sp>
        <p:nvSpPr>
          <p:cNvPr id="5" name="灯片编号占位符 4"/>
          <p:cNvSpPr>
            <a:spLocks noGrp="1"/>
          </p:cNvSpPr>
          <p:nvPr>
            <p:ph type="sldNum" sz="quarter" idx="10"/>
          </p:nvPr>
        </p:nvSpPr>
        <p:spPr/>
        <p:txBody>
          <a:bodyPr/>
          <a:lstStyle/>
          <a:p>
            <a:fld id="{4235D990-D27F-4F2C-9FEA-C8DF9BEEB4E2}" type="slidenum">
              <a:rPr lang="zh-CN" altLang="en-US" smtClean="0"/>
              <a:t>9</a:t>
            </a:fld>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E3NGRjMDZhYWUzNjZhNGVhOWY1ZTg0ZGY3NzgyYjQifQ=="/>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241*304"/>
  <p:tag name="TABLE_ENDDRAG_RECT" val="513*159*241*304"/>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241*304"/>
  <p:tag name="TABLE_ENDDRAG_RECT" val="513*159*241*304"/>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241*304"/>
  <p:tag name="TABLE_ENDDRAG_RECT" val="513*159*241*304"/>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200*184"/>
  <p:tag name="TABLE_ENDDRAG_RECT" val="614*339*200*184"/>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292*250"/>
  <p:tag name="TABLE_ENDDRAG_RECT" val="99*201*292*250"/>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249*178"/>
  <p:tag name="TABLE_ENDDRAG_RECT" val="99*201*249*178"/>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249*178"/>
  <p:tag name="TABLE_ENDDRAG_RECT" val="99*201*249*178"/>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819*380"/>
  <p:tag name="TABLE_ENDDRAG_RECT" val="62*122*819*380"/>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239*264"/>
  <p:tag name="TABLE_ENDDRAG_RECT" val="118*177*239*264"/>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241*304"/>
  <p:tag name="TABLE_ENDDRAG_RECT" val="513*159*241*304"/>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173*169"/>
  <p:tag name="TABLE_ENDDRAG_RECT" val="107*294*173*169"/>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11183912-68a5-4eb1-91c8-85ab46037fa9}"/>
  <p:tag name="TABLE_ENDDRAG_ORIGIN_RECT" val="173*169"/>
  <p:tag name="TABLE_ENDDRAG_RECT" val="107*294*173*169"/>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4bd92091-7e75-47e3-8b1c-ed375c96f309}"/>
  <p:tag name="TABLE_ENDDRAG_ORIGIN_RECT" val="173*169"/>
  <p:tag name="TABLE_ENDDRAG_RECT" val="107*294*173*169"/>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173*169"/>
  <p:tag name="TABLE_ENDDRAG_RECT" val="107*294*173*169"/>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11183912-68a5-4eb1-91c8-85ab46037fa9}"/>
  <p:tag name="TABLE_ENDDRAG_ORIGIN_RECT" val="173*169"/>
  <p:tag name="TABLE_ENDDRAG_RECT" val="107*294*173*169"/>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4bd92091-7e75-47e3-8b1c-ed375c96f309}"/>
  <p:tag name="TABLE_ENDDRAG_ORIGIN_RECT" val="173*169"/>
  <p:tag name="TABLE_ENDDRAG_RECT" val="107*294*173*169"/>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b4b91cde-4227-490e-ab7f-356718f9f680}"/>
  <p:tag name="TABLE_ENDDRAG_ORIGIN_RECT" val="173*169"/>
  <p:tag name="TABLE_ENDDRAG_RECT" val="107*294*173*169"/>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wrap="square" anchor="ctr">
        <a:spAutoFit/>
      </a:bodyPr>
      <a:lstStyle>
        <a:defPPr eaLnBrk="1" hangingPunct="1">
          <a:buClrTx/>
          <a:buSzTx/>
          <a:buFontTx/>
          <a:buNone/>
          <a:defRPr lang="zh-CN" altLang="en-US" sz="1800">
            <a:solidFill>
              <a:schemeClr val="tx1"/>
            </a:solidFill>
            <a:ea typeface="宋体" panose="02010600030101010101" pitchFamily="2" charset="-122"/>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2410</TotalTime>
  <Words>4132</Words>
  <Application>Microsoft Office PowerPoint</Application>
  <PresentationFormat>宽屏</PresentationFormat>
  <Paragraphs>1007</Paragraphs>
  <Slides>57</Slides>
  <Notes>33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74" baseType="lpstr">
      <vt:lpstr>-apple-system</vt:lpstr>
      <vt:lpstr>等线</vt:lpstr>
      <vt:lpstr>黑体</vt:lpstr>
      <vt:lpstr>楷体</vt:lpstr>
      <vt:lpstr>宋体</vt:lpstr>
      <vt:lpstr>微软雅黑</vt:lpstr>
      <vt:lpstr>幼圆</vt:lpstr>
      <vt:lpstr>Arial</vt:lpstr>
      <vt:lpstr>Arial Black</vt:lpstr>
      <vt:lpstr>Cambria Math</vt:lpstr>
      <vt:lpstr>Courier New</vt:lpstr>
      <vt:lpstr>Franklin Gothic Book</vt:lpstr>
      <vt:lpstr>Times New Roman</vt:lpstr>
      <vt:lpstr>Wingdings</vt:lpstr>
      <vt:lpstr>Crop</vt:lpstr>
      <vt:lpstr>Microsoft Visio Drawing</vt:lpstr>
      <vt:lpstr>Equation.KSEE3</vt:lpstr>
      <vt:lpstr>PowerPoint 演示文稿</vt:lpstr>
      <vt:lpstr>生活中的电信号</vt:lpstr>
      <vt:lpstr>数字电路</vt:lpstr>
      <vt:lpstr>内容提要</vt:lpstr>
      <vt:lpstr>组合电路</vt:lpstr>
      <vt:lpstr>组合电路</vt:lpstr>
      <vt:lpstr>组合电路的行为描述方法</vt:lpstr>
      <vt:lpstr>布尔代数</vt:lpstr>
      <vt:lpstr>布尔代数</vt:lpstr>
      <vt:lpstr>布尔代数</vt:lpstr>
      <vt:lpstr>逻辑图</vt:lpstr>
      <vt:lpstr>逻辑图</vt:lpstr>
      <vt:lpstr>组合电路的分析</vt:lpstr>
      <vt:lpstr>组合电路的分析</vt:lpstr>
      <vt:lpstr>组合电路的分析</vt:lpstr>
      <vt:lpstr>组合电路的分析</vt:lpstr>
      <vt:lpstr>组合电路的设计</vt:lpstr>
      <vt:lpstr>组合电路的设计</vt:lpstr>
      <vt:lpstr>组合电路的设计</vt:lpstr>
      <vt:lpstr>计算机中的组合电路</vt:lpstr>
      <vt:lpstr>内容提要</vt:lpstr>
      <vt:lpstr>时序电路</vt:lpstr>
      <vt:lpstr>组合电路与时序电路的区别</vt:lpstr>
      <vt:lpstr>组合电路与时序电路的区别</vt:lpstr>
      <vt:lpstr>时序电路的分类</vt:lpstr>
      <vt:lpstr>SR锁存器</vt:lpstr>
      <vt:lpstr>SR锁存器</vt:lpstr>
      <vt:lpstr>SR锁存器</vt:lpstr>
      <vt:lpstr>触发器</vt:lpstr>
      <vt:lpstr>触发器的分类</vt:lpstr>
      <vt:lpstr>同步触发器</vt:lpstr>
      <vt:lpstr>边沿触发器</vt:lpstr>
      <vt:lpstr>主从触发器</vt:lpstr>
      <vt:lpstr>JK触发器</vt:lpstr>
      <vt:lpstr>D触发器</vt:lpstr>
      <vt:lpstr>T触发器</vt:lpstr>
      <vt:lpstr>计算机中的时序电路</vt:lpstr>
      <vt:lpstr>内容提要</vt:lpstr>
      <vt:lpstr>CPU子系统</vt:lpstr>
      <vt:lpstr>CPU子系统</vt:lpstr>
      <vt:lpstr>运算器</vt:lpstr>
      <vt:lpstr>运算器</vt:lpstr>
      <vt:lpstr>控制器</vt:lpstr>
      <vt:lpstr>控制器</vt:lpstr>
      <vt:lpstr>控制器</vt:lpstr>
      <vt:lpstr>寄存器</vt:lpstr>
      <vt:lpstr>总线的分类</vt:lpstr>
      <vt:lpstr>总线的信息传输方式</vt:lpstr>
      <vt:lpstr>总线的连接方式</vt:lpstr>
      <vt:lpstr>总线的连接方式</vt:lpstr>
      <vt:lpstr>总线的连接方式</vt:lpstr>
      <vt:lpstr>内存子系统</vt:lpstr>
      <vt:lpstr>章节小结</vt:lpstr>
      <vt:lpstr>习题</vt:lpstr>
      <vt:lpstr>习题</vt:lpstr>
      <vt:lpstr>习题</vt:lpstr>
      <vt:lpstr>习题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申兆岩</cp:lastModifiedBy>
  <cp:revision>1319</cp:revision>
  <cp:lastPrinted>2021-05-18T05:46:00Z</cp:lastPrinted>
  <dcterms:created xsi:type="dcterms:W3CDTF">2017-10-16T12:06:00Z</dcterms:created>
  <dcterms:modified xsi:type="dcterms:W3CDTF">2023-09-13T06:35:17Z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AF04A8808DE74D6A99C31BF9EA1C1F17</vt:lpwstr>
  </property>
  <property fmtid="{D5CDD505-2E9C-101B-9397-08002B2CF9AE}" pid="4" name="commondata">
    <vt:lpwstr>eyJoZGlkIjoiNmE3NGRjMDZhYWUzNjZhNGVhOWY1ZTg0ZGY3NzgyYjQifQ==</vt:lpwstr>
  </property>
</Properties>
</file>